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tags/tag3.xml" ContentType="application/vnd.openxmlformats-officedocument.presentationml.tags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tags/tag4.xml" ContentType="application/vnd.openxmlformats-officedocument.presentationml.tags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5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6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9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20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2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9" r:id="rId5"/>
    <p:sldMasterId id="2147483771" r:id="rId6"/>
    <p:sldMasterId id="2147483806" r:id="rId7"/>
    <p:sldMasterId id="2147483818" r:id="rId8"/>
    <p:sldMasterId id="2147483836" r:id="rId9"/>
    <p:sldMasterId id="2147483850" r:id="rId10"/>
    <p:sldMasterId id="2147484225" r:id="rId11"/>
    <p:sldMasterId id="2147484353" r:id="rId12"/>
    <p:sldMasterId id="2147484366" r:id="rId13"/>
    <p:sldMasterId id="2147484410" r:id="rId14"/>
    <p:sldMasterId id="2147484513" r:id="rId15"/>
    <p:sldMasterId id="2147484525" r:id="rId16"/>
    <p:sldMasterId id="2147484719" r:id="rId17"/>
    <p:sldMasterId id="2147484765" r:id="rId18"/>
    <p:sldMasterId id="2147484777" r:id="rId19"/>
    <p:sldMasterId id="2147484801" r:id="rId20"/>
    <p:sldMasterId id="2147484866" r:id="rId21"/>
    <p:sldMasterId id="2147484878" r:id="rId22"/>
    <p:sldMasterId id="2147484890" r:id="rId23"/>
    <p:sldMasterId id="2147485039" r:id="rId24"/>
    <p:sldMasterId id="2147485207" r:id="rId25"/>
    <p:sldMasterId id="2147485227" r:id="rId26"/>
  </p:sldMasterIdLst>
  <p:notesMasterIdLst>
    <p:notesMasterId r:id="rId31"/>
  </p:notesMasterIdLst>
  <p:handoutMasterIdLst>
    <p:handoutMasterId r:id="rId32"/>
  </p:handoutMasterIdLst>
  <p:sldIdLst>
    <p:sldId id="762" r:id="rId27"/>
    <p:sldId id="753" r:id="rId28"/>
    <p:sldId id="827" r:id="rId29"/>
    <p:sldId id="755" r:id="rId30"/>
  </p:sldIdLst>
  <p:sldSz cx="24382413" cy="13716000"/>
  <p:notesSz cx="6735763" cy="9866313"/>
  <p:defaultTextStyle>
    <a:defPPr>
      <a:defRPr lang="nb-NO"/>
    </a:defPPr>
    <a:lvl1pPr marL="0" algn="l" defTabSz="1783774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891914" algn="l" defTabSz="1783774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783774" algn="l" defTabSz="1783774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675650" algn="l" defTabSz="1783774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567543" algn="l" defTabSz="1783774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459434" algn="l" defTabSz="1783774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351341" algn="l" defTabSz="1783774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243217" algn="l" defTabSz="1783774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135098" algn="l" defTabSz="1783774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9">
          <p15:clr>
            <a:srgbClr val="A4A3A4"/>
          </p15:clr>
        </p15:guide>
        <p15:guide id="3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ga Nordberg" initials="I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1C1"/>
    <a:srgbClr val="FFFFFF"/>
    <a:srgbClr val="000000"/>
    <a:srgbClr val="EEEEEE"/>
    <a:srgbClr val="0169E8"/>
    <a:srgbClr val="B2B2B2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858" autoAdjust="0"/>
    <p:restoredTop sz="98757" autoAdjust="0"/>
  </p:normalViewPr>
  <p:slideViewPr>
    <p:cSldViewPr snapToGrid="0">
      <p:cViewPr varScale="1">
        <p:scale>
          <a:sx n="37" d="100"/>
          <a:sy n="37" d="100"/>
        </p:scale>
        <p:origin x="966" y="54"/>
      </p:cViewPr>
      <p:guideLst>
        <p:guide orient="horz" pos="4320"/>
        <p:guide pos="7679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2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2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BBFB4-D8BC-4E5C-BFA5-AD857A7A5D17}" type="datetimeFigureOut">
              <a:rPr lang="nb-NO" smtClean="0"/>
              <a:t>03.04.2019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E8E6F-E014-44C6-AC25-327589FEAE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7408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253DE-7D71-4444-B83E-23771FDD0C33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F1791-49DA-4A11-A71B-4DEDB48C9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5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1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6005" algn="l" defTabSz="891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1960" algn="l" defTabSz="891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7891" algn="l" defTabSz="891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3857" algn="l" defTabSz="891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29831" algn="l" defTabSz="891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5786" algn="l" defTabSz="891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1745" algn="l" defTabSz="891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67724" algn="l" defTabSz="891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6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3.png"/><Relationship Id="rId12" Type="http://schemas.openxmlformats.org/officeDocument/2006/relationships/image" Target="../media/image26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11" Type="http://schemas.openxmlformats.org/officeDocument/2006/relationships/image" Target="../media/image25.png"/><Relationship Id="rId5" Type="http://schemas.openxmlformats.org/officeDocument/2006/relationships/image" Target="../media/image22.emf"/><Relationship Id="rId10" Type="http://schemas.microsoft.com/office/2007/relationships/hdphoto" Target="../media/hdphoto1.wdp"/><Relationship Id="rId4" Type="http://schemas.openxmlformats.org/officeDocument/2006/relationships/oleObject" Target="../embeddings/oleObject6.bin"/><Relationship Id="rId9" Type="http://schemas.openxmlformats.org/officeDocument/2006/relationships/image" Target="../media/image5.png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24.pn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5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8.bin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9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0.bin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1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2.bin"/></Relationships>
</file>

<file path=ppt/slideLayouts/_rels/slideLayout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7.png"/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png"/><Relationship Id="rId11" Type="http://schemas.openxmlformats.org/officeDocument/2006/relationships/image" Target="../media/image25.png"/><Relationship Id="rId5" Type="http://schemas.openxmlformats.org/officeDocument/2006/relationships/image" Target="../media/image22.emf"/><Relationship Id="rId10" Type="http://schemas.microsoft.com/office/2007/relationships/hdphoto" Target="../media/hdphoto1.wdp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.png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24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4.bin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5.bin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7.bin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8.bin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9.bin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8.jpe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0.bin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1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6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6.pn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6.png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6.png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6.png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2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slideMaster" Target="../slideMasters/slideMaster22.xml"/><Relationship Id="rId7" Type="http://schemas.openxmlformats.org/officeDocument/2006/relationships/image" Target="../media/image3.png"/><Relationship Id="rId12" Type="http://schemas.openxmlformats.org/officeDocument/2006/relationships/image" Target="../media/image26.png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png"/><Relationship Id="rId11" Type="http://schemas.openxmlformats.org/officeDocument/2006/relationships/image" Target="../media/image25.png"/><Relationship Id="rId5" Type="http://schemas.openxmlformats.org/officeDocument/2006/relationships/image" Target="../media/image22.emf"/><Relationship Id="rId10" Type="http://schemas.microsoft.com/office/2007/relationships/hdphoto" Target="../media/hdphoto1.wdp"/><Relationship Id="rId4" Type="http://schemas.openxmlformats.org/officeDocument/2006/relationships/oleObject" Target="../embeddings/oleObject23.bin"/><Relationship Id="rId9" Type="http://schemas.openxmlformats.org/officeDocument/2006/relationships/image" Target="../media/image5.png"/></Relationships>
</file>

<file path=ppt/slideLayouts/_rels/slideLayout2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22.xml"/><Relationship Id="rId7" Type="http://schemas.openxmlformats.org/officeDocument/2006/relationships/image" Target="../media/image24.png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5.png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5.bin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6.bin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7.bin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8.bin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9.bin"/></Relationships>
</file>

<file path=ppt/slideLayouts/_rels/slideLayout2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7.png"/><Relationship Id="rId3" Type="http://schemas.openxmlformats.org/officeDocument/2006/relationships/slideMaster" Target="../slideMasters/slideMaster22.xml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png"/><Relationship Id="rId11" Type="http://schemas.openxmlformats.org/officeDocument/2006/relationships/image" Target="../media/image25.png"/><Relationship Id="rId5" Type="http://schemas.openxmlformats.org/officeDocument/2006/relationships/image" Target="../media/image22.emf"/><Relationship Id="rId10" Type="http://schemas.microsoft.com/office/2007/relationships/hdphoto" Target="../media/hdphoto1.wdp"/><Relationship Id="rId4" Type="http://schemas.openxmlformats.org/officeDocument/2006/relationships/oleObject" Target="../embeddings/oleObject30.bin"/><Relationship Id="rId9" Type="http://schemas.openxmlformats.org/officeDocument/2006/relationships/image" Target="../media/image5.png"/></Relationships>
</file>

<file path=ppt/slideLayouts/_rels/slideLayout2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Master" Target="../slideMasters/slideMaster22.xml"/><Relationship Id="rId7" Type="http://schemas.openxmlformats.org/officeDocument/2006/relationships/image" Target="../media/image24.png"/><Relationship Id="rId2" Type="http://schemas.openxmlformats.org/officeDocument/2006/relationships/tags" Target="../tags/tag3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1.bin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2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3.bin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4.bin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5.bin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6.bin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8.jpe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7.bin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8.bin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6.pn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52" y="5106391"/>
            <a:ext cx="17138141" cy="828678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49" y="6649442"/>
            <a:ext cx="11215401" cy="33115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1914" indent="0" algn="ctr">
              <a:buNone/>
              <a:defRPr sz="4000"/>
            </a:lvl2pPr>
            <a:lvl3pPr marL="1783774" indent="0" algn="ctr">
              <a:buNone/>
              <a:defRPr sz="3800"/>
            </a:lvl3pPr>
            <a:lvl4pPr marL="2675650" indent="0" algn="ctr">
              <a:buNone/>
              <a:defRPr sz="3100"/>
            </a:lvl4pPr>
            <a:lvl5pPr marL="3567543" indent="0" algn="ctr">
              <a:buNone/>
              <a:defRPr sz="3100"/>
            </a:lvl5pPr>
            <a:lvl6pPr marL="4459434" indent="0" algn="ctr">
              <a:buNone/>
              <a:defRPr sz="3100"/>
            </a:lvl6pPr>
            <a:lvl7pPr marL="5351341" indent="0" algn="ctr">
              <a:buNone/>
              <a:defRPr sz="3100"/>
            </a:lvl7pPr>
            <a:lvl8pPr marL="6243217" indent="0" algn="ctr">
              <a:buNone/>
              <a:defRPr sz="3100"/>
            </a:lvl8pPr>
            <a:lvl9pPr marL="7135098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44" y="1440182"/>
            <a:ext cx="3167999" cy="2168472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5" y="1440009"/>
            <a:ext cx="3167999" cy="2155830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265" y="1440000"/>
            <a:ext cx="3167999" cy="21672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22092930" y="2376000"/>
            <a:ext cx="2289600" cy="89172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529" y="3816000"/>
            <a:ext cx="21566695" cy="8496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22" y="2559973"/>
            <a:ext cx="21599554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83351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1440181" y="3636000"/>
            <a:ext cx="10549319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12457560" y="3636000"/>
            <a:ext cx="10549319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75058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1440182" y="3636000"/>
            <a:ext cx="7056882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8695123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15950131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042712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3816478"/>
            <a:ext cx="24382413" cy="8479060"/>
          </a:xfrm>
          <a:solidFill>
            <a:schemeClr val="lt2"/>
          </a:solidFill>
        </p:spPr>
        <p:txBody>
          <a:bodyPr tIns="1766868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22" y="2667053"/>
            <a:ext cx="21599554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82130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" y="0"/>
            <a:ext cx="24385847" cy="12832004"/>
          </a:xfrm>
          <a:solidFill>
            <a:schemeClr val="bg2"/>
          </a:solidFill>
        </p:spPr>
        <p:txBody>
          <a:bodyPr tIns="4240386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27383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39386" y="3633603"/>
            <a:ext cx="10549319" cy="1080138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7609" indent="0">
              <a:buNone/>
              <a:defRPr sz="4000" b="1"/>
            </a:lvl2pPr>
            <a:lvl3pPr marL="1795049" indent="0">
              <a:buNone/>
              <a:defRPr sz="3800" b="1"/>
            </a:lvl3pPr>
            <a:lvl4pPr marL="2692544" indent="0">
              <a:buNone/>
              <a:defRPr sz="3100" b="1"/>
            </a:lvl4pPr>
            <a:lvl5pPr marL="3590027" indent="0">
              <a:buNone/>
              <a:defRPr sz="3100" b="1"/>
            </a:lvl5pPr>
            <a:lvl6pPr marL="4487563" indent="0">
              <a:buNone/>
              <a:defRPr sz="3100" b="1"/>
            </a:lvl6pPr>
            <a:lvl7pPr marL="5385103" indent="0">
              <a:buNone/>
              <a:defRPr sz="3100" b="1"/>
            </a:lvl7pPr>
            <a:lvl8pPr marL="6282634" indent="0">
              <a:buNone/>
              <a:defRPr sz="3100" b="1"/>
            </a:lvl8pPr>
            <a:lvl9pPr marL="7180088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457560" y="3633603"/>
            <a:ext cx="10549319" cy="1080138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7609" indent="0">
              <a:buNone/>
              <a:defRPr sz="4000" b="1"/>
            </a:lvl2pPr>
            <a:lvl3pPr marL="1795049" indent="0">
              <a:buNone/>
              <a:defRPr sz="3800" b="1"/>
            </a:lvl3pPr>
            <a:lvl4pPr marL="2692544" indent="0">
              <a:buNone/>
              <a:defRPr sz="3100" b="1"/>
            </a:lvl4pPr>
            <a:lvl5pPr marL="3590027" indent="0">
              <a:buNone/>
              <a:defRPr sz="3100" b="1"/>
            </a:lvl5pPr>
            <a:lvl6pPr marL="4487563" indent="0">
              <a:buNone/>
              <a:defRPr sz="3100" b="1"/>
            </a:lvl6pPr>
            <a:lvl7pPr marL="5385103" indent="0">
              <a:buNone/>
              <a:defRPr sz="3100" b="1"/>
            </a:lvl7pPr>
            <a:lvl8pPr marL="6282634" indent="0">
              <a:buNone/>
              <a:defRPr sz="3100" b="1"/>
            </a:lvl8pPr>
            <a:lvl9pPr marL="7180088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439386" y="4713734"/>
            <a:ext cx="10549319" cy="75802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12457560" y="4713734"/>
            <a:ext cx="10549319" cy="758026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967759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77335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84423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28681" y="4260859"/>
            <a:ext cx="20725051" cy="29400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57362" y="7772400"/>
            <a:ext cx="17067689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7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45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17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290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62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35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0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580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DF6-FE98-45C9-9189-A1E3028B6B8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023A-BCCE-4201-AA47-17BB15CBB48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071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36" y="5106381"/>
            <a:ext cx="17138141" cy="828678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36" y="6649442"/>
            <a:ext cx="11215401" cy="33115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2202" indent="0" algn="ctr">
              <a:buNone/>
              <a:defRPr sz="4000"/>
            </a:lvl2pPr>
            <a:lvl3pPr marL="1784352" indent="0" algn="ctr">
              <a:buNone/>
              <a:defRPr sz="3800"/>
            </a:lvl3pPr>
            <a:lvl4pPr marL="2676503" indent="0" algn="ctr">
              <a:buNone/>
              <a:defRPr sz="3100"/>
            </a:lvl4pPr>
            <a:lvl5pPr marL="3568688" indent="0" algn="ctr">
              <a:buNone/>
              <a:defRPr sz="3100"/>
            </a:lvl5pPr>
            <a:lvl6pPr marL="4460864" indent="0" algn="ctr">
              <a:buNone/>
              <a:defRPr sz="3100"/>
            </a:lvl6pPr>
            <a:lvl7pPr marL="5353055" indent="0" algn="ctr">
              <a:buNone/>
              <a:defRPr sz="3100"/>
            </a:lvl7pPr>
            <a:lvl8pPr marL="6245217" indent="0" algn="ctr">
              <a:buNone/>
              <a:defRPr sz="3100"/>
            </a:lvl8pPr>
            <a:lvl9pPr marL="7137381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90" y="1440182"/>
            <a:ext cx="3167999" cy="2168472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9" y="1440005"/>
            <a:ext cx="3167999" cy="2155830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009" y="1440000"/>
            <a:ext cx="3167999" cy="21672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22092930" y="2376000"/>
            <a:ext cx="2289600" cy="89172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6806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54691" y="5106381"/>
            <a:ext cx="17138141" cy="828678"/>
          </a:xfrm>
        </p:spPr>
        <p:txBody>
          <a:bodyPr anchor="b">
            <a:normAutofit/>
          </a:bodyPr>
          <a:lstStyle>
            <a:lvl1pPr algn="r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77434" y="6649442"/>
            <a:ext cx="11215401" cy="331152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2202" indent="0" algn="ctr">
              <a:buNone/>
              <a:defRPr sz="4000"/>
            </a:lvl2pPr>
            <a:lvl3pPr marL="1784352" indent="0" algn="ctr">
              <a:buNone/>
              <a:defRPr sz="3800"/>
            </a:lvl3pPr>
            <a:lvl4pPr marL="2676503" indent="0" algn="ctr">
              <a:buNone/>
              <a:defRPr sz="3100"/>
            </a:lvl4pPr>
            <a:lvl5pPr marL="3568688" indent="0" algn="ctr">
              <a:buNone/>
              <a:defRPr sz="3100"/>
            </a:lvl5pPr>
            <a:lvl6pPr marL="4460864" indent="0" algn="ctr">
              <a:buNone/>
              <a:defRPr sz="3100"/>
            </a:lvl6pPr>
            <a:lvl7pPr marL="5353055" indent="0" algn="ctr">
              <a:buNone/>
              <a:defRPr sz="3100"/>
            </a:lvl7pPr>
            <a:lvl8pPr marL="6245217" indent="0" algn="ctr">
              <a:buNone/>
              <a:defRPr sz="3100"/>
            </a:lvl8pPr>
            <a:lvl9pPr marL="7137381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90" y="1440182"/>
            <a:ext cx="3167999" cy="2168472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009" y="1440000"/>
            <a:ext cx="3167999" cy="21672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9" y="1440005"/>
            <a:ext cx="3167999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717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40002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190" y="3816000"/>
            <a:ext cx="21566695" cy="8496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31" y="2559927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31617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1440175" y="3636000"/>
            <a:ext cx="10549319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12457560" y="3636000"/>
            <a:ext cx="10549319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93151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1440182" y="3636000"/>
            <a:ext cx="7056882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8695091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15950003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905187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3816478"/>
            <a:ext cx="24382413" cy="8479060"/>
          </a:xfrm>
          <a:solidFill>
            <a:schemeClr val="lt2"/>
          </a:solidFill>
        </p:spPr>
        <p:txBody>
          <a:bodyPr tIns="1756328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31" y="2667007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92439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" y="0"/>
            <a:ext cx="24385847" cy="12832004"/>
          </a:xfrm>
          <a:solidFill>
            <a:schemeClr val="bg2"/>
          </a:solidFill>
        </p:spPr>
        <p:txBody>
          <a:bodyPr tIns="4215211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07685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39386" y="3634004"/>
            <a:ext cx="10549319" cy="1080136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2202" indent="0">
              <a:buNone/>
              <a:defRPr sz="4000" b="1"/>
            </a:lvl2pPr>
            <a:lvl3pPr marL="1784352" indent="0">
              <a:buNone/>
              <a:defRPr sz="3800" b="1"/>
            </a:lvl3pPr>
            <a:lvl4pPr marL="2676503" indent="0">
              <a:buNone/>
              <a:defRPr sz="3100" b="1"/>
            </a:lvl4pPr>
            <a:lvl5pPr marL="3568688" indent="0">
              <a:buNone/>
              <a:defRPr sz="3100" b="1"/>
            </a:lvl5pPr>
            <a:lvl6pPr marL="4460864" indent="0">
              <a:buNone/>
              <a:defRPr sz="3100" b="1"/>
            </a:lvl6pPr>
            <a:lvl7pPr marL="5353055" indent="0">
              <a:buNone/>
              <a:defRPr sz="3100" b="1"/>
            </a:lvl7pPr>
            <a:lvl8pPr marL="6245217" indent="0">
              <a:buNone/>
              <a:defRPr sz="3100" b="1"/>
            </a:lvl8pPr>
            <a:lvl9pPr marL="7137381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457560" y="3634004"/>
            <a:ext cx="10549319" cy="1080136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2202" indent="0">
              <a:buNone/>
              <a:defRPr sz="4000" b="1"/>
            </a:lvl2pPr>
            <a:lvl3pPr marL="1784352" indent="0">
              <a:buNone/>
              <a:defRPr sz="3800" b="1"/>
            </a:lvl3pPr>
            <a:lvl4pPr marL="2676503" indent="0">
              <a:buNone/>
              <a:defRPr sz="3100" b="1"/>
            </a:lvl4pPr>
            <a:lvl5pPr marL="3568688" indent="0">
              <a:buNone/>
              <a:defRPr sz="3100" b="1"/>
            </a:lvl5pPr>
            <a:lvl6pPr marL="4460864" indent="0">
              <a:buNone/>
              <a:defRPr sz="3100" b="1"/>
            </a:lvl6pPr>
            <a:lvl7pPr marL="5353055" indent="0">
              <a:buNone/>
              <a:defRPr sz="3100" b="1"/>
            </a:lvl7pPr>
            <a:lvl8pPr marL="6245217" indent="0">
              <a:buNone/>
              <a:defRPr sz="3100" b="1"/>
            </a:lvl8pPr>
            <a:lvl9pPr marL="7137381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439386" y="4713732"/>
            <a:ext cx="10549319" cy="75802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12457560" y="4713732"/>
            <a:ext cx="10549319" cy="758026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009054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91671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0827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tellysbild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047820" y="5464490"/>
            <a:ext cx="18961139" cy="1546408"/>
          </a:xfrm>
        </p:spPr>
        <p:txBody>
          <a:bodyPr anchor="ctr" anchorCtr="0">
            <a:normAutofit/>
          </a:bodyPr>
          <a:lstStyle>
            <a:lvl1pPr algn="ctr">
              <a:defRPr sz="83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47820" y="11032921"/>
            <a:ext cx="18961139" cy="159867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  <a:lvl2pPr marL="890364" indent="0" algn="ctr">
              <a:buNone/>
              <a:defRPr sz="4000"/>
            </a:lvl2pPr>
            <a:lvl3pPr marL="1780648" indent="0" algn="ctr">
              <a:buNone/>
              <a:defRPr sz="3800"/>
            </a:lvl3pPr>
            <a:lvl4pPr marL="2670965" indent="0" algn="ctr">
              <a:buNone/>
              <a:defRPr sz="3100"/>
            </a:lvl4pPr>
            <a:lvl5pPr marL="3561286" indent="0" algn="ctr">
              <a:buNone/>
              <a:defRPr sz="3100"/>
            </a:lvl5pPr>
            <a:lvl6pPr marL="4451644" indent="0" algn="ctr">
              <a:buNone/>
              <a:defRPr sz="3100"/>
            </a:lvl6pPr>
            <a:lvl7pPr marL="5341987" indent="0" algn="ctr">
              <a:buNone/>
              <a:defRPr sz="3100"/>
            </a:lvl7pPr>
            <a:lvl8pPr marL="6232308" indent="0" algn="ctr">
              <a:buNone/>
              <a:defRPr sz="3100"/>
            </a:lvl8pPr>
            <a:lvl9pPr marL="7122587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85" y="1080801"/>
            <a:ext cx="2549999" cy="17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396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tellysbild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047816" y="5464488"/>
            <a:ext cx="18961137" cy="1546408"/>
          </a:xfrm>
        </p:spPr>
        <p:txBody>
          <a:bodyPr anchor="ctr" anchorCtr="0">
            <a:normAutofit/>
          </a:bodyPr>
          <a:lstStyle>
            <a:lvl1pPr algn="ctr">
              <a:defRPr sz="83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47816" y="11032911"/>
            <a:ext cx="18961137" cy="159867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  <a:lvl2pPr marL="890650" indent="0" algn="ctr">
              <a:buNone/>
              <a:defRPr sz="4000"/>
            </a:lvl2pPr>
            <a:lvl3pPr marL="1781224" indent="0" algn="ctr">
              <a:buNone/>
              <a:defRPr sz="3600"/>
            </a:lvl3pPr>
            <a:lvl4pPr marL="2671829" indent="0" algn="ctr">
              <a:buNone/>
              <a:defRPr sz="3100"/>
            </a:lvl4pPr>
            <a:lvl5pPr marL="3562424" indent="0" algn="ctr">
              <a:buNone/>
              <a:defRPr sz="3100"/>
            </a:lvl5pPr>
            <a:lvl6pPr marL="4453070" indent="0" algn="ctr">
              <a:buNone/>
              <a:defRPr sz="3100"/>
            </a:lvl6pPr>
            <a:lvl7pPr marL="5343703" indent="0" algn="ctr">
              <a:buNone/>
              <a:defRPr sz="3100"/>
            </a:lvl7pPr>
            <a:lvl8pPr marL="6234301" indent="0" algn="ctr">
              <a:buNone/>
              <a:defRPr sz="3100"/>
            </a:lvl8pPr>
            <a:lvl9pPr marL="7124863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85" y="1080801"/>
            <a:ext cx="2549999" cy="17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339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36" y="5106381"/>
            <a:ext cx="17138141" cy="828678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36" y="6649442"/>
            <a:ext cx="11215401" cy="33115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903002" indent="0" algn="ctr">
              <a:buNone/>
              <a:defRPr sz="4000"/>
            </a:lvl2pPr>
            <a:lvl3pPr marL="1805915" indent="0" algn="ctr">
              <a:buNone/>
              <a:defRPr sz="3800"/>
            </a:lvl3pPr>
            <a:lvl4pPr marL="2708822" indent="0" algn="ctr">
              <a:buNone/>
              <a:defRPr sz="3100"/>
            </a:lvl4pPr>
            <a:lvl5pPr marL="3611774" indent="0" algn="ctr">
              <a:buNone/>
              <a:defRPr sz="3100"/>
            </a:lvl5pPr>
            <a:lvl6pPr marL="4514728" indent="0" algn="ctr">
              <a:buNone/>
              <a:defRPr sz="3100"/>
            </a:lvl6pPr>
            <a:lvl7pPr marL="5417672" indent="0" algn="ctr">
              <a:buNone/>
              <a:defRPr sz="3100"/>
            </a:lvl7pPr>
            <a:lvl8pPr marL="6320607" indent="0" algn="ctr">
              <a:buNone/>
              <a:defRPr sz="3100"/>
            </a:lvl8pPr>
            <a:lvl9pPr marL="7223557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90" y="1440182"/>
            <a:ext cx="3167999" cy="2168472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9" y="1440005"/>
            <a:ext cx="3167999" cy="2155830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009" y="1440000"/>
            <a:ext cx="3167999" cy="21672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22092730" y="2376000"/>
            <a:ext cx="2289600" cy="89172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025361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54691" y="5106381"/>
            <a:ext cx="17138141" cy="828678"/>
          </a:xfrm>
        </p:spPr>
        <p:txBody>
          <a:bodyPr anchor="b">
            <a:normAutofit/>
          </a:bodyPr>
          <a:lstStyle>
            <a:lvl1pPr algn="r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77434" y="6649442"/>
            <a:ext cx="11215401" cy="331152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903002" indent="0" algn="ctr">
              <a:buNone/>
              <a:defRPr sz="4000"/>
            </a:lvl2pPr>
            <a:lvl3pPr marL="1805915" indent="0" algn="ctr">
              <a:buNone/>
              <a:defRPr sz="3800"/>
            </a:lvl3pPr>
            <a:lvl4pPr marL="2708822" indent="0" algn="ctr">
              <a:buNone/>
              <a:defRPr sz="3100"/>
            </a:lvl4pPr>
            <a:lvl5pPr marL="3611774" indent="0" algn="ctr">
              <a:buNone/>
              <a:defRPr sz="3100"/>
            </a:lvl5pPr>
            <a:lvl6pPr marL="4514728" indent="0" algn="ctr">
              <a:buNone/>
              <a:defRPr sz="3100"/>
            </a:lvl6pPr>
            <a:lvl7pPr marL="5417672" indent="0" algn="ctr">
              <a:buNone/>
              <a:defRPr sz="3100"/>
            </a:lvl7pPr>
            <a:lvl8pPr marL="6320607" indent="0" algn="ctr">
              <a:buNone/>
              <a:defRPr sz="3100"/>
            </a:lvl8pPr>
            <a:lvl9pPr marL="7223557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90" y="1440182"/>
            <a:ext cx="3167999" cy="2168472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009" y="1440000"/>
            <a:ext cx="3167999" cy="21672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9" y="1440005"/>
            <a:ext cx="3167999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516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50272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190" y="3816000"/>
            <a:ext cx="21566695" cy="8496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31" y="2559927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58926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1440175" y="3636000"/>
            <a:ext cx="10549319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12457560" y="3636000"/>
            <a:ext cx="10549319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31432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1440182" y="3636000"/>
            <a:ext cx="7056882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8695091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15950003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598052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3816478"/>
            <a:ext cx="24382413" cy="8479060"/>
          </a:xfrm>
          <a:solidFill>
            <a:schemeClr val="lt2"/>
          </a:solidFill>
        </p:spPr>
        <p:txBody>
          <a:bodyPr tIns="1777505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31" y="2667007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06422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" y="0"/>
            <a:ext cx="24385847" cy="12832004"/>
          </a:xfrm>
          <a:solidFill>
            <a:schemeClr val="bg2"/>
          </a:solidFill>
        </p:spPr>
        <p:txBody>
          <a:bodyPr tIns="4266096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89070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39386" y="3633804"/>
            <a:ext cx="10549319" cy="1080136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903002" indent="0">
              <a:buNone/>
              <a:defRPr sz="4000" b="1"/>
            </a:lvl2pPr>
            <a:lvl3pPr marL="1805915" indent="0">
              <a:buNone/>
              <a:defRPr sz="3800" b="1"/>
            </a:lvl3pPr>
            <a:lvl4pPr marL="2708822" indent="0">
              <a:buNone/>
              <a:defRPr sz="3100" b="1"/>
            </a:lvl4pPr>
            <a:lvl5pPr marL="3611774" indent="0">
              <a:buNone/>
              <a:defRPr sz="3100" b="1"/>
            </a:lvl5pPr>
            <a:lvl6pPr marL="4514728" indent="0">
              <a:buNone/>
              <a:defRPr sz="3100" b="1"/>
            </a:lvl6pPr>
            <a:lvl7pPr marL="5417672" indent="0">
              <a:buNone/>
              <a:defRPr sz="3100" b="1"/>
            </a:lvl7pPr>
            <a:lvl8pPr marL="6320607" indent="0">
              <a:buNone/>
              <a:defRPr sz="3100" b="1"/>
            </a:lvl8pPr>
            <a:lvl9pPr marL="7223557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457560" y="3633804"/>
            <a:ext cx="10549319" cy="1080136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903002" indent="0">
              <a:buNone/>
              <a:defRPr sz="4000" b="1"/>
            </a:lvl2pPr>
            <a:lvl3pPr marL="1805915" indent="0">
              <a:buNone/>
              <a:defRPr sz="3800" b="1"/>
            </a:lvl3pPr>
            <a:lvl4pPr marL="2708822" indent="0">
              <a:buNone/>
              <a:defRPr sz="3100" b="1"/>
            </a:lvl4pPr>
            <a:lvl5pPr marL="3611774" indent="0">
              <a:buNone/>
              <a:defRPr sz="3100" b="1"/>
            </a:lvl5pPr>
            <a:lvl6pPr marL="4514728" indent="0">
              <a:buNone/>
              <a:defRPr sz="3100" b="1"/>
            </a:lvl6pPr>
            <a:lvl7pPr marL="5417672" indent="0">
              <a:buNone/>
              <a:defRPr sz="3100" b="1"/>
            </a:lvl7pPr>
            <a:lvl8pPr marL="6320607" indent="0">
              <a:buNone/>
              <a:defRPr sz="3100" b="1"/>
            </a:lvl8pPr>
            <a:lvl9pPr marL="7223557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439386" y="4713732"/>
            <a:ext cx="10549319" cy="75802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12457560" y="4713732"/>
            <a:ext cx="10549319" cy="758026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25198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52" y="5106391"/>
            <a:ext cx="17138141" cy="828678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49" y="6649442"/>
            <a:ext cx="11215401" cy="33115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2636" indent="0" algn="ctr">
              <a:buNone/>
              <a:defRPr sz="4000"/>
            </a:lvl2pPr>
            <a:lvl3pPr marL="1785210" indent="0" algn="ctr">
              <a:buNone/>
              <a:defRPr sz="3800"/>
            </a:lvl3pPr>
            <a:lvl4pPr marL="2677793" indent="0" algn="ctr">
              <a:buNone/>
              <a:defRPr sz="3100"/>
            </a:lvl4pPr>
            <a:lvl5pPr marL="3570402" indent="0" algn="ctr">
              <a:buNone/>
              <a:defRPr sz="3100"/>
            </a:lvl5pPr>
            <a:lvl6pPr marL="4463010" indent="0" algn="ctr">
              <a:buNone/>
              <a:defRPr sz="3100"/>
            </a:lvl6pPr>
            <a:lvl7pPr marL="5355619" indent="0" algn="ctr">
              <a:buNone/>
              <a:defRPr sz="3100"/>
            </a:lvl7pPr>
            <a:lvl8pPr marL="6248217" indent="0" algn="ctr">
              <a:buNone/>
              <a:defRPr sz="3100"/>
            </a:lvl8pPr>
            <a:lvl9pPr marL="7140814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44" y="1440182"/>
            <a:ext cx="3167999" cy="2168472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5" y="1440009"/>
            <a:ext cx="3167999" cy="2155830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265" y="1440000"/>
            <a:ext cx="3167999" cy="21672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22092917" y="2376000"/>
            <a:ext cx="2289600" cy="89172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575316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377445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52854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36" y="5106381"/>
            <a:ext cx="17138141" cy="828678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36" y="6649442"/>
            <a:ext cx="11215401" cy="33115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910737" indent="0" algn="ctr">
              <a:buNone/>
              <a:defRPr sz="4000"/>
            </a:lvl2pPr>
            <a:lvl3pPr marL="1821488" indent="0" algn="ctr">
              <a:buNone/>
              <a:defRPr sz="3800"/>
            </a:lvl3pPr>
            <a:lvl4pPr marL="2732218" indent="0" algn="ctr">
              <a:buNone/>
              <a:defRPr sz="3100"/>
            </a:lvl4pPr>
            <a:lvl5pPr marL="3642979" indent="0" algn="ctr">
              <a:buNone/>
              <a:defRPr sz="3100"/>
            </a:lvl5pPr>
            <a:lvl6pPr marL="4553728" indent="0" algn="ctr">
              <a:buNone/>
              <a:defRPr sz="3100"/>
            </a:lvl6pPr>
            <a:lvl7pPr marL="5464465" indent="0" algn="ctr">
              <a:buNone/>
              <a:defRPr sz="3100"/>
            </a:lvl7pPr>
            <a:lvl8pPr marL="6375204" indent="0" algn="ctr">
              <a:buNone/>
              <a:defRPr sz="3100"/>
            </a:lvl8pPr>
            <a:lvl9pPr marL="7285948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90" y="1440182"/>
            <a:ext cx="3167999" cy="2168472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9" y="1440005"/>
            <a:ext cx="3167999" cy="2155830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009" y="1440000"/>
            <a:ext cx="3167999" cy="21672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22092589" y="2376000"/>
            <a:ext cx="2289600" cy="8917200"/>
          </a:xfrm>
          <a:blipFill>
            <a:blip r:embed="rId9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71273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54691" y="5106381"/>
            <a:ext cx="17138141" cy="828678"/>
          </a:xfrm>
        </p:spPr>
        <p:txBody>
          <a:bodyPr anchor="b">
            <a:normAutofit/>
          </a:bodyPr>
          <a:lstStyle>
            <a:lvl1pPr algn="r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77434" y="6649442"/>
            <a:ext cx="11215401" cy="331152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910737" indent="0" algn="ctr">
              <a:buNone/>
              <a:defRPr sz="4000"/>
            </a:lvl2pPr>
            <a:lvl3pPr marL="1821488" indent="0" algn="ctr">
              <a:buNone/>
              <a:defRPr sz="3800"/>
            </a:lvl3pPr>
            <a:lvl4pPr marL="2732218" indent="0" algn="ctr">
              <a:buNone/>
              <a:defRPr sz="3100"/>
            </a:lvl4pPr>
            <a:lvl5pPr marL="3642979" indent="0" algn="ctr">
              <a:buNone/>
              <a:defRPr sz="3100"/>
            </a:lvl5pPr>
            <a:lvl6pPr marL="4553728" indent="0" algn="ctr">
              <a:buNone/>
              <a:defRPr sz="3100"/>
            </a:lvl6pPr>
            <a:lvl7pPr marL="5464465" indent="0" algn="ctr">
              <a:buNone/>
              <a:defRPr sz="3100"/>
            </a:lvl7pPr>
            <a:lvl8pPr marL="6375204" indent="0" algn="ctr">
              <a:buNone/>
              <a:defRPr sz="3100"/>
            </a:lvl8pPr>
            <a:lvl9pPr marL="7285948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90" y="1440182"/>
            <a:ext cx="3167999" cy="2168472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009" y="1440000"/>
            <a:ext cx="3167999" cy="21672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9" y="1440005"/>
            <a:ext cx="3167999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155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35546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190" y="3816000"/>
            <a:ext cx="21566695" cy="8496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31" y="2559927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98719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1440175" y="3636000"/>
            <a:ext cx="10549319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12457560" y="3636000"/>
            <a:ext cx="10549319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782235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1440182" y="3636000"/>
            <a:ext cx="7056882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8695091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15950003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729745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3816478"/>
            <a:ext cx="24382413" cy="8479060"/>
          </a:xfrm>
          <a:solidFill>
            <a:schemeClr val="lt2"/>
          </a:solidFill>
        </p:spPr>
        <p:txBody>
          <a:bodyPr tIns="1792885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31" y="2667007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337941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" y="0"/>
            <a:ext cx="24385847" cy="12832004"/>
          </a:xfrm>
          <a:solidFill>
            <a:schemeClr val="bg2"/>
          </a:solidFill>
        </p:spPr>
        <p:txBody>
          <a:bodyPr tIns="4302956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5750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54705" y="5106391"/>
            <a:ext cx="17138141" cy="828678"/>
          </a:xfrm>
        </p:spPr>
        <p:txBody>
          <a:bodyPr anchor="b">
            <a:normAutofit/>
          </a:bodyPr>
          <a:lstStyle>
            <a:lvl1pPr algn="r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77447" y="6649442"/>
            <a:ext cx="11215401" cy="331152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2636" indent="0" algn="ctr">
              <a:buNone/>
              <a:defRPr sz="4000"/>
            </a:lvl2pPr>
            <a:lvl3pPr marL="1785210" indent="0" algn="ctr">
              <a:buNone/>
              <a:defRPr sz="3800"/>
            </a:lvl3pPr>
            <a:lvl4pPr marL="2677793" indent="0" algn="ctr">
              <a:buNone/>
              <a:defRPr sz="3100"/>
            </a:lvl4pPr>
            <a:lvl5pPr marL="3570402" indent="0" algn="ctr">
              <a:buNone/>
              <a:defRPr sz="3100"/>
            </a:lvl5pPr>
            <a:lvl6pPr marL="4463010" indent="0" algn="ctr">
              <a:buNone/>
              <a:defRPr sz="3100"/>
            </a:lvl6pPr>
            <a:lvl7pPr marL="5355619" indent="0" algn="ctr">
              <a:buNone/>
              <a:defRPr sz="3100"/>
            </a:lvl7pPr>
            <a:lvl8pPr marL="6248217" indent="0" algn="ctr">
              <a:buNone/>
              <a:defRPr sz="3100"/>
            </a:lvl8pPr>
            <a:lvl9pPr marL="7140814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44" y="1440182"/>
            <a:ext cx="3167999" cy="2168472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265" y="1440000"/>
            <a:ext cx="3167999" cy="21672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5" y="1440009"/>
            <a:ext cx="3167999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4487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39386" y="3633660"/>
            <a:ext cx="10549319" cy="1080136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910737" indent="0">
              <a:buNone/>
              <a:defRPr sz="4000" b="1"/>
            </a:lvl2pPr>
            <a:lvl3pPr marL="1821488" indent="0">
              <a:buNone/>
              <a:defRPr sz="3800" b="1"/>
            </a:lvl3pPr>
            <a:lvl4pPr marL="2732218" indent="0">
              <a:buNone/>
              <a:defRPr sz="3100" b="1"/>
            </a:lvl4pPr>
            <a:lvl5pPr marL="3642979" indent="0">
              <a:buNone/>
              <a:defRPr sz="3100" b="1"/>
            </a:lvl5pPr>
            <a:lvl6pPr marL="4553728" indent="0">
              <a:buNone/>
              <a:defRPr sz="3100" b="1"/>
            </a:lvl6pPr>
            <a:lvl7pPr marL="5464465" indent="0">
              <a:buNone/>
              <a:defRPr sz="3100" b="1"/>
            </a:lvl7pPr>
            <a:lvl8pPr marL="6375204" indent="0">
              <a:buNone/>
              <a:defRPr sz="3100" b="1"/>
            </a:lvl8pPr>
            <a:lvl9pPr marL="7285948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457560" y="3633660"/>
            <a:ext cx="10549319" cy="1080136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910737" indent="0">
              <a:buNone/>
              <a:defRPr sz="4000" b="1"/>
            </a:lvl2pPr>
            <a:lvl3pPr marL="1821488" indent="0">
              <a:buNone/>
              <a:defRPr sz="3800" b="1"/>
            </a:lvl3pPr>
            <a:lvl4pPr marL="2732218" indent="0">
              <a:buNone/>
              <a:defRPr sz="3100" b="1"/>
            </a:lvl4pPr>
            <a:lvl5pPr marL="3642979" indent="0">
              <a:buNone/>
              <a:defRPr sz="3100" b="1"/>
            </a:lvl5pPr>
            <a:lvl6pPr marL="4553728" indent="0">
              <a:buNone/>
              <a:defRPr sz="3100" b="1"/>
            </a:lvl6pPr>
            <a:lvl7pPr marL="5464465" indent="0">
              <a:buNone/>
              <a:defRPr sz="3100" b="1"/>
            </a:lvl7pPr>
            <a:lvl8pPr marL="6375204" indent="0">
              <a:buNone/>
              <a:defRPr sz="3100" b="1"/>
            </a:lvl8pPr>
            <a:lvl9pPr marL="7285948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439386" y="4713732"/>
            <a:ext cx="10549319" cy="75802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12457560" y="4713732"/>
            <a:ext cx="10549319" cy="758026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3650323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16807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331407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36" y="5106381"/>
            <a:ext cx="17138141" cy="828678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36" y="6649442"/>
            <a:ext cx="11215401" cy="33115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911099" indent="0" algn="ctr">
              <a:buNone/>
              <a:defRPr sz="4000"/>
            </a:lvl2pPr>
            <a:lvl3pPr marL="1822217" indent="0" algn="ctr">
              <a:buNone/>
              <a:defRPr sz="3800"/>
            </a:lvl3pPr>
            <a:lvl4pPr marL="2733313" indent="0" algn="ctr">
              <a:buNone/>
              <a:defRPr sz="3100"/>
            </a:lvl4pPr>
            <a:lvl5pPr marL="3644438" indent="0" algn="ctr">
              <a:buNone/>
              <a:defRPr sz="3100"/>
            </a:lvl5pPr>
            <a:lvl6pPr marL="4555551" indent="0" algn="ctr">
              <a:buNone/>
              <a:defRPr sz="3100"/>
            </a:lvl6pPr>
            <a:lvl7pPr marL="5466650" indent="0" algn="ctr">
              <a:buNone/>
              <a:defRPr sz="3100"/>
            </a:lvl7pPr>
            <a:lvl8pPr marL="6377758" indent="0" algn="ctr">
              <a:buNone/>
              <a:defRPr sz="3100"/>
            </a:lvl8pPr>
            <a:lvl9pPr marL="7288867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90" y="1440182"/>
            <a:ext cx="3167999" cy="2168472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9" y="1440005"/>
            <a:ext cx="3167999" cy="2155830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009" y="1440000"/>
            <a:ext cx="3167999" cy="21672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22092581" y="2376000"/>
            <a:ext cx="2289600" cy="8917200"/>
          </a:xfrm>
          <a:blipFill>
            <a:blip r:embed="rId9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59441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54691" y="5106381"/>
            <a:ext cx="17138141" cy="828678"/>
          </a:xfrm>
        </p:spPr>
        <p:txBody>
          <a:bodyPr anchor="b">
            <a:normAutofit/>
          </a:bodyPr>
          <a:lstStyle>
            <a:lvl1pPr algn="r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77434" y="6649442"/>
            <a:ext cx="11215401" cy="331152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911099" indent="0" algn="ctr">
              <a:buNone/>
              <a:defRPr sz="4000"/>
            </a:lvl2pPr>
            <a:lvl3pPr marL="1822217" indent="0" algn="ctr">
              <a:buNone/>
              <a:defRPr sz="3800"/>
            </a:lvl3pPr>
            <a:lvl4pPr marL="2733313" indent="0" algn="ctr">
              <a:buNone/>
              <a:defRPr sz="3100"/>
            </a:lvl4pPr>
            <a:lvl5pPr marL="3644438" indent="0" algn="ctr">
              <a:buNone/>
              <a:defRPr sz="3100"/>
            </a:lvl5pPr>
            <a:lvl6pPr marL="4555551" indent="0" algn="ctr">
              <a:buNone/>
              <a:defRPr sz="3100"/>
            </a:lvl6pPr>
            <a:lvl7pPr marL="5466650" indent="0" algn="ctr">
              <a:buNone/>
              <a:defRPr sz="3100"/>
            </a:lvl7pPr>
            <a:lvl8pPr marL="6377758" indent="0" algn="ctr">
              <a:buNone/>
              <a:defRPr sz="3100"/>
            </a:lvl8pPr>
            <a:lvl9pPr marL="7288867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90" y="1440182"/>
            <a:ext cx="3167999" cy="2168472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009" y="1440000"/>
            <a:ext cx="3167999" cy="21672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9" y="1440005"/>
            <a:ext cx="3167999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9931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473633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190" y="3816000"/>
            <a:ext cx="21566695" cy="8496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31" y="2559927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03080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1440175" y="3636000"/>
            <a:ext cx="10549319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12457560" y="3636000"/>
            <a:ext cx="10549319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28761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1440182" y="3636000"/>
            <a:ext cx="7056882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8695091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15950003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830411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3816478"/>
            <a:ext cx="24382413" cy="8479060"/>
          </a:xfrm>
          <a:solidFill>
            <a:schemeClr val="lt2"/>
          </a:solidFill>
        </p:spPr>
        <p:txBody>
          <a:bodyPr tIns="1793604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31" y="2667007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228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255260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" y="0"/>
            <a:ext cx="24385847" cy="12832004"/>
          </a:xfrm>
          <a:solidFill>
            <a:schemeClr val="bg2"/>
          </a:solidFill>
        </p:spPr>
        <p:txBody>
          <a:bodyPr tIns="4304672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52223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39386" y="3633652"/>
            <a:ext cx="10549319" cy="1080136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911099" indent="0">
              <a:buNone/>
              <a:defRPr sz="4000" b="1"/>
            </a:lvl2pPr>
            <a:lvl3pPr marL="1822217" indent="0">
              <a:buNone/>
              <a:defRPr sz="3800" b="1"/>
            </a:lvl3pPr>
            <a:lvl4pPr marL="2733313" indent="0">
              <a:buNone/>
              <a:defRPr sz="3100" b="1"/>
            </a:lvl4pPr>
            <a:lvl5pPr marL="3644438" indent="0">
              <a:buNone/>
              <a:defRPr sz="3100" b="1"/>
            </a:lvl5pPr>
            <a:lvl6pPr marL="4555551" indent="0">
              <a:buNone/>
              <a:defRPr sz="3100" b="1"/>
            </a:lvl6pPr>
            <a:lvl7pPr marL="5466650" indent="0">
              <a:buNone/>
              <a:defRPr sz="3100" b="1"/>
            </a:lvl7pPr>
            <a:lvl8pPr marL="6377758" indent="0">
              <a:buNone/>
              <a:defRPr sz="3100" b="1"/>
            </a:lvl8pPr>
            <a:lvl9pPr marL="7288867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457560" y="3633652"/>
            <a:ext cx="10549319" cy="1080136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911099" indent="0">
              <a:buNone/>
              <a:defRPr sz="4000" b="1"/>
            </a:lvl2pPr>
            <a:lvl3pPr marL="1822217" indent="0">
              <a:buNone/>
              <a:defRPr sz="3800" b="1"/>
            </a:lvl3pPr>
            <a:lvl4pPr marL="2733313" indent="0">
              <a:buNone/>
              <a:defRPr sz="3100" b="1"/>
            </a:lvl4pPr>
            <a:lvl5pPr marL="3644438" indent="0">
              <a:buNone/>
              <a:defRPr sz="3100" b="1"/>
            </a:lvl5pPr>
            <a:lvl6pPr marL="4555551" indent="0">
              <a:buNone/>
              <a:defRPr sz="3100" b="1"/>
            </a:lvl6pPr>
            <a:lvl7pPr marL="5466650" indent="0">
              <a:buNone/>
              <a:defRPr sz="3100" b="1"/>
            </a:lvl7pPr>
            <a:lvl8pPr marL="6377758" indent="0">
              <a:buNone/>
              <a:defRPr sz="3100" b="1"/>
            </a:lvl8pPr>
            <a:lvl9pPr marL="7288867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439386" y="4713732"/>
            <a:ext cx="10549319" cy="75802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12457560" y="4713732"/>
            <a:ext cx="10549319" cy="758026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9172416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53345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963425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5447537"/>
              </p:ext>
            </p:extLst>
          </p:nvPr>
        </p:nvGraphicFramePr>
        <p:xfrm>
          <a:off x="3198" y="3185"/>
          <a:ext cx="3176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8" y="3185"/>
                        <a:ext cx="3176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5" y="2376000"/>
            <a:ext cx="2289888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46" y="5106381"/>
            <a:ext cx="17138143" cy="828678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36" y="6649442"/>
            <a:ext cx="11215401" cy="33115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913068" indent="0" algn="ctr">
              <a:buNone/>
              <a:defRPr sz="4000"/>
            </a:lvl2pPr>
            <a:lvl3pPr marL="1826143" indent="0" algn="ctr">
              <a:buNone/>
              <a:defRPr sz="3800"/>
            </a:lvl3pPr>
            <a:lvl4pPr marL="2739201" indent="0" algn="ctr">
              <a:buNone/>
              <a:defRPr sz="3100"/>
            </a:lvl4pPr>
            <a:lvl5pPr marL="3652285" indent="0" algn="ctr">
              <a:buNone/>
              <a:defRPr sz="3100"/>
            </a:lvl5pPr>
            <a:lvl6pPr marL="4565348" indent="0" algn="ctr">
              <a:buNone/>
              <a:defRPr sz="3100"/>
            </a:lvl6pPr>
            <a:lvl7pPr marL="5478418" indent="0" algn="ctr">
              <a:buNone/>
              <a:defRPr sz="3100"/>
            </a:lvl7pPr>
            <a:lvl8pPr marL="6391484" indent="0" algn="ctr">
              <a:buNone/>
              <a:defRPr sz="3100"/>
            </a:lvl8pPr>
            <a:lvl9pPr marL="7304559" indent="0" algn="ctr">
              <a:buNone/>
              <a:defRPr sz="3100"/>
            </a:lvl9pPr>
          </a:lstStyle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undertittelstil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90" y="1440182"/>
            <a:ext cx="3167999" cy="2168472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5" y="2376000"/>
            <a:ext cx="2289888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5" y="2376000"/>
            <a:ext cx="2289888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5" y="2376000"/>
            <a:ext cx="2289888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2" y="1440009"/>
            <a:ext cx="3167999" cy="2155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800244" y="1498376"/>
            <a:ext cx="3169988" cy="2170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090281" y="2401440"/>
            <a:ext cx="2292147" cy="89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4492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7235629"/>
              </p:ext>
            </p:extLst>
          </p:nvPr>
        </p:nvGraphicFramePr>
        <p:xfrm>
          <a:off x="3198" y="3185"/>
          <a:ext cx="3176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8" y="3185"/>
                        <a:ext cx="3176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54701" y="5106381"/>
            <a:ext cx="17138143" cy="828678"/>
          </a:xfrm>
        </p:spPr>
        <p:txBody>
          <a:bodyPr anchor="b">
            <a:normAutofit/>
          </a:bodyPr>
          <a:lstStyle>
            <a:lvl1pPr algn="r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legge</a:t>
            </a:r>
            <a:r>
              <a:rPr lang="en-GB" dirty="0"/>
              <a:t>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kapitteltittel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77434" y="6649442"/>
            <a:ext cx="11215401" cy="331152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913068" indent="0" algn="ctr">
              <a:buNone/>
              <a:defRPr sz="4000"/>
            </a:lvl2pPr>
            <a:lvl3pPr marL="1826143" indent="0" algn="ctr">
              <a:buNone/>
              <a:defRPr sz="3800"/>
            </a:lvl3pPr>
            <a:lvl4pPr marL="2739201" indent="0" algn="ctr">
              <a:buNone/>
              <a:defRPr sz="3100"/>
            </a:lvl4pPr>
            <a:lvl5pPr marL="3652285" indent="0" algn="ctr">
              <a:buNone/>
              <a:defRPr sz="3100"/>
            </a:lvl5pPr>
            <a:lvl6pPr marL="4565348" indent="0" algn="ctr">
              <a:buNone/>
              <a:defRPr sz="3100"/>
            </a:lvl6pPr>
            <a:lvl7pPr marL="5478418" indent="0" algn="ctr">
              <a:buNone/>
              <a:defRPr sz="3100"/>
            </a:lvl7pPr>
            <a:lvl8pPr marL="6391484" indent="0" algn="ctr">
              <a:buNone/>
              <a:defRPr sz="3100"/>
            </a:lvl8pPr>
            <a:lvl9pPr marL="7304559" indent="0" algn="ctr">
              <a:buNone/>
              <a:defRPr sz="3100"/>
            </a:lvl9pPr>
          </a:lstStyle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undertittelstil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90" y="1440182"/>
            <a:ext cx="3167999" cy="2168472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012" y="1440000"/>
            <a:ext cx="3167999" cy="21672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en-GB" dirty="0">
                <a:latin typeface="Calibri Light" panose="020F0302020204030204" pitchFamily="34" charset="0"/>
              </a:rPr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2" y="1440009"/>
            <a:ext cx="3167999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203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5822598"/>
              </p:ext>
            </p:extLst>
          </p:nvPr>
        </p:nvGraphicFramePr>
        <p:xfrm>
          <a:off x="3198" y="3185"/>
          <a:ext cx="3176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8" y="3185"/>
                        <a:ext cx="3176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188" y="3366052"/>
            <a:ext cx="21566695" cy="8929484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0518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5356106"/>
              </p:ext>
            </p:extLst>
          </p:nvPr>
        </p:nvGraphicFramePr>
        <p:xfrm>
          <a:off x="3198" y="3185"/>
          <a:ext cx="3176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8" y="3185"/>
                        <a:ext cx="3176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188" y="3486074"/>
            <a:ext cx="21566695" cy="8825928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19" y="2559929"/>
            <a:ext cx="21599554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41582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1005483"/>
              </p:ext>
            </p:extLst>
          </p:nvPr>
        </p:nvGraphicFramePr>
        <p:xfrm>
          <a:off x="3198" y="3185"/>
          <a:ext cx="3176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8" y="3185"/>
                        <a:ext cx="3176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19" y="2559929"/>
            <a:ext cx="21599554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41634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881691"/>
              </p:ext>
            </p:extLst>
          </p:nvPr>
        </p:nvGraphicFramePr>
        <p:xfrm>
          <a:off x="3198" y="3185"/>
          <a:ext cx="3176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8" y="3185"/>
                        <a:ext cx="3176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24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444" y="3816000"/>
            <a:ext cx="21566695" cy="8496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44" y="2559935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47007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0235573"/>
              </p:ext>
            </p:extLst>
          </p:nvPr>
        </p:nvGraphicFramePr>
        <p:xfrm>
          <a:off x="3198" y="3185"/>
          <a:ext cx="3176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8" y="3185"/>
                        <a:ext cx="3176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162876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1181616"/>
              </p:ext>
            </p:extLst>
          </p:nvPr>
        </p:nvGraphicFramePr>
        <p:xfrm>
          <a:off x="3198" y="3185"/>
          <a:ext cx="3176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8" y="3185"/>
                        <a:ext cx="3176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5" y="2376000"/>
            <a:ext cx="2289888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46" y="5106381"/>
            <a:ext cx="17138143" cy="828678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36" y="6649442"/>
            <a:ext cx="11215401" cy="33115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913068" indent="0" algn="ctr">
              <a:buNone/>
              <a:defRPr sz="4000"/>
            </a:lvl2pPr>
            <a:lvl3pPr marL="1826143" indent="0" algn="ctr">
              <a:buNone/>
              <a:defRPr sz="3800"/>
            </a:lvl3pPr>
            <a:lvl4pPr marL="2739201" indent="0" algn="ctr">
              <a:buNone/>
              <a:defRPr sz="3100"/>
            </a:lvl4pPr>
            <a:lvl5pPr marL="3652285" indent="0" algn="ctr">
              <a:buNone/>
              <a:defRPr sz="3100"/>
            </a:lvl5pPr>
            <a:lvl6pPr marL="4565348" indent="0" algn="ctr">
              <a:buNone/>
              <a:defRPr sz="3100"/>
            </a:lvl6pPr>
            <a:lvl7pPr marL="5478418" indent="0" algn="ctr">
              <a:buNone/>
              <a:defRPr sz="3100"/>
            </a:lvl7pPr>
            <a:lvl8pPr marL="6391484" indent="0" algn="ctr">
              <a:buNone/>
              <a:defRPr sz="3100"/>
            </a:lvl8pPr>
            <a:lvl9pPr marL="7304559" indent="0" algn="ctr">
              <a:buNone/>
              <a:defRPr sz="3100"/>
            </a:lvl9pPr>
          </a:lstStyle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undertittelstil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90" y="1440182"/>
            <a:ext cx="3167999" cy="2168472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5" y="2376000"/>
            <a:ext cx="2289888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5" y="2376000"/>
            <a:ext cx="2289888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5" y="2376000"/>
            <a:ext cx="2289888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2" y="1440009"/>
            <a:ext cx="3167999" cy="2155830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012" y="1440000"/>
            <a:ext cx="3167999" cy="2167200"/>
          </a:xfrm>
          <a:blipFill>
            <a:blip r:embed="rId1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en-GB" dirty="0">
                <a:latin typeface="Calibri Light" panose="020F0302020204030204" pitchFamily="34" charset="0"/>
              </a:rPr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22092528" y="2376000"/>
            <a:ext cx="2289600" cy="8917200"/>
          </a:xfrm>
          <a:blipFill>
            <a:blip r:embed="rId1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en-GB" dirty="0">
                <a:latin typeface="Calibri Light" panose="020F03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316612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tel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445413"/>
              </p:ext>
            </p:extLst>
          </p:nvPr>
        </p:nvGraphicFramePr>
        <p:xfrm>
          <a:off x="3198" y="3185"/>
          <a:ext cx="3176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8" y="3185"/>
                        <a:ext cx="3176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0" y="5106379"/>
            <a:ext cx="24382413" cy="2049802"/>
          </a:xfrm>
        </p:spPr>
        <p:txBody>
          <a:bodyPr lIns="143791" tIns="71895" rIns="71895" bIns="71895" anchor="t">
            <a:normAutofit/>
          </a:bodyPr>
          <a:lstStyle>
            <a:lvl1pPr marL="884581" indent="0" algn="l">
              <a:defRPr sz="6200" b="1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legge</a:t>
            </a:r>
            <a:r>
              <a:rPr lang="en-GB" dirty="0"/>
              <a:t>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kapitteltittel</a:t>
            </a:r>
            <a:endParaRPr lang="en-GB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90" y="1440182"/>
            <a:ext cx="3167999" cy="2168472"/>
          </a:xfrm>
          <a:prstGeom prst="rect">
            <a:avLst/>
          </a:prstGeom>
        </p:spPr>
      </p:pic>
      <p:pic>
        <p:nvPicPr>
          <p:cNvPr id="8" name="Blå_logo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2" y="1440009"/>
            <a:ext cx="3167999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917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4882167"/>
              </p:ext>
            </p:extLst>
          </p:nvPr>
        </p:nvGraphicFramePr>
        <p:xfrm>
          <a:off x="3198" y="3185"/>
          <a:ext cx="3176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8" y="3185"/>
                        <a:ext cx="3176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7437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6693350"/>
              </p:ext>
            </p:extLst>
          </p:nvPr>
        </p:nvGraphicFramePr>
        <p:xfrm>
          <a:off x="3198" y="3185"/>
          <a:ext cx="3176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8" y="3185"/>
                        <a:ext cx="3176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188" y="3816000"/>
            <a:ext cx="21566695" cy="8496000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19" y="2559929"/>
            <a:ext cx="21599554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70317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560946"/>
              </p:ext>
            </p:extLst>
          </p:nvPr>
        </p:nvGraphicFramePr>
        <p:xfrm>
          <a:off x="3198" y="3185"/>
          <a:ext cx="3176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8" y="3185"/>
                        <a:ext cx="3176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1440182" y="3636000"/>
            <a:ext cx="10549316" cy="8658000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12457561" y="3636000"/>
            <a:ext cx="10549316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60427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4277829"/>
              </p:ext>
            </p:extLst>
          </p:nvPr>
        </p:nvGraphicFramePr>
        <p:xfrm>
          <a:off x="3198" y="3185"/>
          <a:ext cx="3176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8" y="3185"/>
                        <a:ext cx="3176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1440182" y="3636000"/>
            <a:ext cx="7056882" cy="8658000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8695091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15950003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42249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4410686"/>
              </p:ext>
            </p:extLst>
          </p:nvPr>
        </p:nvGraphicFramePr>
        <p:xfrm>
          <a:off x="3198" y="3185"/>
          <a:ext cx="3176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8" y="3185"/>
                        <a:ext cx="3176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3816478"/>
            <a:ext cx="24382413" cy="8479060"/>
          </a:xfrm>
          <a:solidFill>
            <a:schemeClr val="lt2"/>
          </a:solidFill>
        </p:spPr>
        <p:txBody>
          <a:bodyPr tIns="3594939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bilde</a:t>
            </a:r>
            <a:r>
              <a:rPr lang="en-GB" dirty="0"/>
              <a:t> / </a:t>
            </a:r>
            <a:r>
              <a:rPr lang="en-GB" dirty="0" err="1"/>
              <a:t>graf</a:t>
            </a:r>
            <a:r>
              <a:rPr lang="en-GB" dirty="0"/>
              <a:t>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19" y="2667009"/>
            <a:ext cx="21599554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90944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4269773"/>
              </p:ext>
            </p:extLst>
          </p:nvPr>
        </p:nvGraphicFramePr>
        <p:xfrm>
          <a:off x="3198" y="3185"/>
          <a:ext cx="3176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8" y="3185"/>
                        <a:ext cx="3176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lassholder for innhold 4" descr="Natur_4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4" b="10274"/>
          <a:stretch>
            <a:fillRect/>
          </a:stretch>
        </p:blipFill>
        <p:spPr>
          <a:xfrm>
            <a:off x="823" y="0"/>
            <a:ext cx="24384261" cy="1283200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7130" y="5579192"/>
            <a:ext cx="21566695" cy="167362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2963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7361838"/>
              </p:ext>
            </p:extLst>
          </p:nvPr>
        </p:nvGraphicFramePr>
        <p:xfrm>
          <a:off x="3198" y="3185"/>
          <a:ext cx="3176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8" y="3185"/>
                        <a:ext cx="3176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0651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1440175" y="3636000"/>
            <a:ext cx="10549319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12457565" y="3636000"/>
            <a:ext cx="10549319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970745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12070" y="3258412"/>
            <a:ext cx="10799297" cy="8641080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572734" y="3258412"/>
            <a:ext cx="10799297" cy="8641080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7746456" y="12721625"/>
            <a:ext cx="1692333" cy="369330"/>
          </a:xfrm>
          <a:prstGeom prst="rect">
            <a:avLst/>
          </a:prstGeom>
        </p:spPr>
        <p:txBody>
          <a:bodyPr lIns="182622" tIns="91306" rIns="182622" bIns="91306"/>
          <a:lstStyle/>
          <a:p>
            <a:pPr defTabSz="1826143"/>
            <a:r>
              <a:rPr lang="en-GB">
                <a:solidFill>
                  <a:srgbClr val="2C4457"/>
                </a:solidFill>
              </a:rPr>
              <a:t>27.01.2016</a:t>
            </a:r>
            <a:endParaRPr lang="en-GB" dirty="0">
              <a:solidFill>
                <a:srgbClr val="2C4457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10680662" y="12721625"/>
            <a:ext cx="9600575" cy="369330"/>
          </a:xfrm>
          <a:prstGeom prst="rect">
            <a:avLst/>
          </a:prstGeom>
        </p:spPr>
        <p:txBody>
          <a:bodyPr lIns="182622" tIns="91306" rIns="182622" bIns="91306"/>
          <a:lstStyle/>
          <a:p>
            <a:pPr defTabSz="1826143"/>
            <a:endParaRPr lang="en-GB" dirty="0">
              <a:solidFill>
                <a:srgbClr val="2C445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22754490" y="12721625"/>
            <a:ext cx="617581" cy="369330"/>
          </a:xfrm>
          <a:prstGeom prst="rect">
            <a:avLst/>
          </a:prstGeom>
        </p:spPr>
        <p:txBody>
          <a:bodyPr lIns="182622" tIns="91306" rIns="182622" bIns="91306"/>
          <a:lstStyle/>
          <a:p>
            <a:pPr defTabSz="1826143"/>
            <a:fld id="{5751DFAA-887F-4071-8EAD-E8CA316FCF06}" type="slidenum">
              <a:rPr lang="en-GB" smtClean="0">
                <a:solidFill>
                  <a:srgbClr val="2C4457"/>
                </a:solidFill>
              </a:rPr>
              <a:pPr defTabSz="1826143"/>
              <a:t>‹#›</a:t>
            </a:fld>
            <a:endParaRPr lang="en-GB" dirty="0">
              <a:solidFill>
                <a:srgbClr val="2C4457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2073" y="1098163"/>
            <a:ext cx="22159955" cy="1440182"/>
          </a:xfrm>
        </p:spPr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67736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kmål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6543907"/>
            <a:ext cx="24382413" cy="717209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å 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bilde</a:t>
            </a:r>
            <a:endParaRPr lang="en-GB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2397444" y="2249488"/>
            <a:ext cx="19582725" cy="2289600"/>
          </a:xfrm>
        </p:spPr>
        <p:txBody>
          <a:bodyPr lIns="0" anchor="b" anchorCtr="0"/>
          <a:lstStyle>
            <a:lvl1pPr marL="0" indent="0">
              <a:buNone/>
              <a:defRPr sz="6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Presentasjonstittel</a:t>
            </a:r>
            <a:endParaRPr lang="en-GB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2" y="-536575"/>
            <a:ext cx="7966615" cy="553727"/>
          </a:xfrm>
          <a:prstGeom prst="rect">
            <a:avLst/>
          </a:prstGeom>
          <a:noFill/>
        </p:spPr>
        <p:txBody>
          <a:bodyPr lIns="182622" tIns="91306" rIns="182622" bIns="91306">
            <a:spAutoFit/>
          </a:bodyPr>
          <a:lstStyle/>
          <a:p>
            <a:pPr defTabSz="1826143">
              <a:defRPr/>
            </a:pPr>
            <a:r>
              <a:rPr lang="en-GB" sz="2400" dirty="0">
                <a:solidFill>
                  <a:srgbClr val="281C2C"/>
                </a:solidFill>
              </a:rPr>
              <a:t>Bokmål mal: </a:t>
            </a:r>
            <a:r>
              <a:rPr lang="en-GB" sz="2400" dirty="0" err="1">
                <a:solidFill>
                  <a:srgbClr val="281C2C"/>
                </a:solidFill>
              </a:rPr>
              <a:t>Startside</a:t>
            </a:r>
            <a:r>
              <a:rPr lang="en-GB" sz="2400" dirty="0">
                <a:solidFill>
                  <a:srgbClr val="281C2C"/>
                </a:solidFill>
              </a:rPr>
              <a:t> – sett inn </a:t>
            </a:r>
            <a:r>
              <a:rPr lang="en-GB" sz="2400" dirty="0" err="1">
                <a:solidFill>
                  <a:srgbClr val="281C2C"/>
                </a:solidFill>
              </a:rPr>
              <a:t>eget</a:t>
            </a:r>
            <a:r>
              <a:rPr lang="en-GB" sz="2400" dirty="0">
                <a:solidFill>
                  <a:srgbClr val="281C2C"/>
                </a:solidFill>
              </a:rPr>
              <a:t> </a:t>
            </a:r>
            <a:r>
              <a:rPr lang="en-GB" sz="2400" dirty="0" err="1">
                <a:solidFill>
                  <a:srgbClr val="281C2C"/>
                </a:solidFill>
              </a:rPr>
              <a:t>bilde</a:t>
            </a:r>
            <a:endParaRPr lang="en-GB" sz="2400" dirty="0">
              <a:solidFill>
                <a:srgbClr val="281C2C"/>
              </a:solidFill>
            </a:endParaRPr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2398756" y="4769188"/>
            <a:ext cx="19582725" cy="576000"/>
          </a:xfrm>
        </p:spPr>
        <p:txBody>
          <a:bodyPr lIns="0" anchor="ctr" anchorCtr="0"/>
          <a:lstStyle>
            <a:lvl1pPr marL="0" indent="0">
              <a:buNone/>
              <a:defRPr sz="2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Foredragsholder</a:t>
            </a:r>
            <a:endParaRPr lang="en-GB" dirty="0"/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2398756" y="5489848"/>
            <a:ext cx="19582725" cy="576000"/>
          </a:xfrm>
        </p:spPr>
        <p:txBody>
          <a:bodyPr lIns="0" anchor="ctr" anchorCtr="0"/>
          <a:lstStyle>
            <a:lvl1pPr marL="0" indent="0">
              <a:buNone/>
              <a:defRPr sz="2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Sted</a:t>
            </a:r>
            <a:r>
              <a:rPr lang="en-GB" dirty="0"/>
              <a:t>, </a:t>
            </a:r>
            <a:r>
              <a:rPr lang="en-GB" dirty="0" err="1"/>
              <a:t>dato</a:t>
            </a:r>
            <a:endParaRPr lang="en-GB" dirty="0"/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2109463" y="737320"/>
            <a:ext cx="35998" cy="65232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704" y="1054504"/>
            <a:ext cx="597372" cy="725428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2222861" y="934310"/>
            <a:ext cx="9320321" cy="904592"/>
          </a:xfrm>
          <a:prstGeom prst="rect">
            <a:avLst/>
          </a:prstGeom>
          <a:noFill/>
        </p:spPr>
        <p:txBody>
          <a:bodyPr wrap="square" lIns="182622" tIns="91306" rIns="182622" bIns="91306" rtlCol="0">
            <a:spAutoFit/>
          </a:bodyPr>
          <a:lstStyle/>
          <a:p>
            <a:pPr defTabSz="1826143">
              <a:lnSpc>
                <a:spcPct val="90000"/>
              </a:lnSpc>
            </a:pPr>
            <a:r>
              <a:rPr lang="en-GB" sz="2600" dirty="0" err="1">
                <a:solidFill>
                  <a:srgbClr val="281C2C"/>
                </a:solidFill>
              </a:rPr>
              <a:t>Kommunal</a:t>
            </a:r>
            <a:r>
              <a:rPr lang="en-GB" sz="2600" dirty="0">
                <a:solidFill>
                  <a:srgbClr val="281C2C"/>
                </a:solidFill>
              </a:rPr>
              <a:t>- </a:t>
            </a:r>
            <a:r>
              <a:rPr lang="en-GB" sz="2600" dirty="0" err="1">
                <a:solidFill>
                  <a:srgbClr val="281C2C"/>
                </a:solidFill>
              </a:rPr>
              <a:t>og</a:t>
            </a:r>
            <a:br>
              <a:rPr lang="en-GB" sz="2600" dirty="0">
                <a:solidFill>
                  <a:srgbClr val="281C2C"/>
                </a:solidFill>
              </a:rPr>
            </a:br>
            <a:r>
              <a:rPr lang="en-GB" sz="2600" dirty="0" err="1">
                <a:solidFill>
                  <a:srgbClr val="281C2C"/>
                </a:solidFill>
              </a:rPr>
              <a:t>moderniseringsdepartementet</a:t>
            </a:r>
            <a:endParaRPr lang="en-GB" sz="2600" dirty="0">
              <a:solidFill>
                <a:srgbClr val="281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kmål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190486" y="-552447"/>
            <a:ext cx="11132945" cy="553727"/>
          </a:xfrm>
          <a:prstGeom prst="rect">
            <a:avLst/>
          </a:prstGeom>
          <a:noFill/>
        </p:spPr>
        <p:txBody>
          <a:bodyPr lIns="182622" tIns="91306" rIns="182622" bIns="91306">
            <a:spAutoFit/>
          </a:bodyPr>
          <a:lstStyle/>
          <a:p>
            <a:pPr defTabSz="1826143">
              <a:defRPr/>
            </a:pPr>
            <a:r>
              <a:rPr lang="en-GB" sz="2400" dirty="0">
                <a:solidFill>
                  <a:srgbClr val="281C2C"/>
                </a:solidFill>
              </a:rPr>
              <a:t>Bokmål </a:t>
            </a:r>
            <a:r>
              <a:rPr lang="en-GB" sz="2400" dirty="0" err="1">
                <a:solidFill>
                  <a:srgbClr val="281C2C"/>
                </a:solidFill>
              </a:rPr>
              <a:t>mal:Tekst</a:t>
            </a:r>
            <a:r>
              <a:rPr lang="en-GB" sz="2400" dirty="0">
                <a:solidFill>
                  <a:srgbClr val="281C2C"/>
                </a:solidFill>
              </a:rPr>
              <a:t> med </a:t>
            </a:r>
            <a:r>
              <a:rPr lang="en-GB" sz="2400" dirty="0" err="1">
                <a:solidFill>
                  <a:srgbClr val="281C2C"/>
                </a:solidFill>
              </a:rPr>
              <a:t>kulepunkter</a:t>
            </a:r>
            <a:endParaRPr lang="en-GB" sz="2400" dirty="0">
              <a:solidFill>
                <a:srgbClr val="281C2C"/>
              </a:solidFill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5522022" y="9450311"/>
            <a:ext cx="4897649" cy="2400387"/>
          </a:xfrm>
          <a:prstGeom prst="rect">
            <a:avLst/>
          </a:prstGeom>
          <a:noFill/>
        </p:spPr>
        <p:txBody>
          <a:bodyPr lIns="182622" tIns="91306" rIns="182622" bIns="91306">
            <a:spAutoFit/>
          </a:bodyPr>
          <a:lstStyle/>
          <a:p>
            <a:pPr defTabSz="1826143">
              <a:defRPr/>
            </a:pPr>
            <a:r>
              <a:rPr lang="en-GB" sz="2400" b="1" dirty="0">
                <a:solidFill>
                  <a:srgbClr val="281C2C"/>
                </a:solidFill>
              </a:rPr>
              <a:t>Tips </a:t>
            </a:r>
            <a:r>
              <a:rPr lang="en-GB" sz="2400" b="1" dirty="0" err="1">
                <a:solidFill>
                  <a:srgbClr val="281C2C"/>
                </a:solidFill>
              </a:rPr>
              <a:t>bunntekst</a:t>
            </a:r>
            <a:r>
              <a:rPr lang="en-GB" sz="2400" b="1" dirty="0">
                <a:solidFill>
                  <a:srgbClr val="281C2C"/>
                </a:solidFill>
              </a:rPr>
              <a:t>:</a:t>
            </a:r>
          </a:p>
          <a:p>
            <a:pPr defTabSz="1826143">
              <a:defRPr/>
            </a:pPr>
            <a:r>
              <a:rPr lang="en-GB" sz="2400" b="1" dirty="0">
                <a:solidFill>
                  <a:srgbClr val="281C2C"/>
                </a:solidFill>
              </a:rPr>
              <a:t>For å </a:t>
            </a:r>
            <a:r>
              <a:rPr lang="en-GB" sz="2400" b="1" dirty="0" err="1">
                <a:solidFill>
                  <a:srgbClr val="281C2C"/>
                </a:solidFill>
              </a:rPr>
              <a:t>få</a:t>
            </a:r>
            <a:r>
              <a:rPr lang="en-GB" sz="2400" b="1" dirty="0">
                <a:solidFill>
                  <a:srgbClr val="281C2C"/>
                </a:solidFill>
              </a:rPr>
              <a:t> </a:t>
            </a:r>
            <a:r>
              <a:rPr lang="en-GB" sz="2400" b="1" dirty="0" err="1">
                <a:solidFill>
                  <a:srgbClr val="281C2C"/>
                </a:solidFill>
              </a:rPr>
              <a:t>sidenummer</a:t>
            </a:r>
            <a:r>
              <a:rPr lang="en-GB" sz="2400" b="1" dirty="0">
                <a:solidFill>
                  <a:srgbClr val="281C2C"/>
                </a:solidFill>
              </a:rPr>
              <a:t>, </a:t>
            </a:r>
            <a:r>
              <a:rPr lang="en-GB" sz="2400" b="1" dirty="0" err="1">
                <a:solidFill>
                  <a:srgbClr val="281C2C"/>
                </a:solidFill>
              </a:rPr>
              <a:t>dato</a:t>
            </a:r>
            <a:r>
              <a:rPr lang="en-GB" sz="2400" b="1" dirty="0">
                <a:solidFill>
                  <a:srgbClr val="281C2C"/>
                </a:solidFill>
              </a:rPr>
              <a:t> </a:t>
            </a:r>
            <a:r>
              <a:rPr lang="en-GB" sz="2400" b="1" dirty="0" err="1">
                <a:solidFill>
                  <a:srgbClr val="281C2C"/>
                </a:solidFill>
              </a:rPr>
              <a:t>og</a:t>
            </a:r>
            <a:r>
              <a:rPr lang="en-GB" sz="2400" b="1" dirty="0">
                <a:solidFill>
                  <a:srgbClr val="281C2C"/>
                </a:solidFill>
              </a:rPr>
              <a:t> </a:t>
            </a:r>
            <a:r>
              <a:rPr lang="en-GB" sz="2400" b="1" dirty="0" err="1">
                <a:solidFill>
                  <a:srgbClr val="281C2C"/>
                </a:solidFill>
              </a:rPr>
              <a:t>tittel</a:t>
            </a:r>
            <a:r>
              <a:rPr lang="en-GB" sz="2400" b="1" dirty="0">
                <a:solidFill>
                  <a:srgbClr val="281C2C"/>
                </a:solidFill>
              </a:rPr>
              <a:t> </a:t>
            </a:r>
            <a:r>
              <a:rPr lang="en-GB" sz="2400" b="1" dirty="0" err="1">
                <a:solidFill>
                  <a:srgbClr val="281C2C"/>
                </a:solidFill>
              </a:rPr>
              <a:t>på</a:t>
            </a:r>
            <a:r>
              <a:rPr lang="en-GB" sz="2400" b="1" dirty="0">
                <a:solidFill>
                  <a:srgbClr val="281C2C"/>
                </a:solidFill>
              </a:rPr>
              <a:t> </a:t>
            </a:r>
            <a:r>
              <a:rPr lang="en-GB" sz="2400" b="1" dirty="0" err="1">
                <a:solidFill>
                  <a:srgbClr val="281C2C"/>
                </a:solidFill>
              </a:rPr>
              <a:t>presentasjon</a:t>
            </a:r>
            <a:r>
              <a:rPr lang="en-GB" sz="2400" b="1" dirty="0">
                <a:solidFill>
                  <a:srgbClr val="281C2C"/>
                </a:solidFill>
              </a:rPr>
              <a:t>:</a:t>
            </a:r>
          </a:p>
          <a:p>
            <a:pPr defTabSz="1826143">
              <a:defRPr/>
            </a:pPr>
            <a:r>
              <a:rPr lang="en-GB" sz="2400" dirty="0" err="1">
                <a:solidFill>
                  <a:srgbClr val="281C2C"/>
                </a:solidFill>
              </a:rPr>
              <a:t>Klikk</a:t>
            </a:r>
            <a:r>
              <a:rPr lang="en-GB" sz="2400" dirty="0">
                <a:solidFill>
                  <a:srgbClr val="281C2C"/>
                </a:solidFill>
              </a:rPr>
              <a:t>  </a:t>
            </a:r>
            <a:r>
              <a:rPr lang="en-GB" sz="2400" dirty="0" err="1">
                <a:solidFill>
                  <a:srgbClr val="281C2C"/>
                </a:solidFill>
              </a:rPr>
              <a:t>på</a:t>
            </a:r>
            <a:endParaRPr lang="en-GB" sz="2400" dirty="0">
              <a:solidFill>
                <a:srgbClr val="281C2C"/>
              </a:solidFill>
            </a:endParaRPr>
          </a:p>
          <a:p>
            <a:pPr defTabSz="1826143">
              <a:defRPr/>
            </a:pPr>
            <a:r>
              <a:rPr lang="en-GB" sz="2400" dirty="0">
                <a:solidFill>
                  <a:srgbClr val="281C2C"/>
                </a:solidFill>
              </a:rPr>
              <a:t>”Sett Inn” -&gt; </a:t>
            </a:r>
            <a:r>
              <a:rPr lang="en-GB" sz="2400" dirty="0" err="1">
                <a:solidFill>
                  <a:srgbClr val="281C2C"/>
                </a:solidFill>
              </a:rPr>
              <a:t>Topp</a:t>
            </a:r>
            <a:r>
              <a:rPr lang="en-GB" sz="2400" dirty="0">
                <a:solidFill>
                  <a:srgbClr val="281C2C"/>
                </a:solidFill>
              </a:rPr>
              <a:t> </a:t>
            </a:r>
            <a:r>
              <a:rPr lang="en-GB" sz="2400" dirty="0" err="1">
                <a:solidFill>
                  <a:srgbClr val="281C2C"/>
                </a:solidFill>
              </a:rPr>
              <a:t>og</a:t>
            </a:r>
            <a:r>
              <a:rPr lang="en-GB" sz="2400" dirty="0">
                <a:solidFill>
                  <a:srgbClr val="281C2C"/>
                </a:solidFill>
              </a:rPr>
              <a:t> </a:t>
            </a:r>
            <a:r>
              <a:rPr lang="en-GB" sz="2400" dirty="0" err="1">
                <a:solidFill>
                  <a:srgbClr val="281C2C"/>
                </a:solidFill>
              </a:rPr>
              <a:t>bunntekst</a:t>
            </a:r>
            <a:endParaRPr lang="en-GB" sz="2400" dirty="0">
              <a:solidFill>
                <a:srgbClr val="281C2C"/>
              </a:solidFill>
            </a:endParaRPr>
          </a:p>
          <a:p>
            <a:pPr defTabSz="1826143">
              <a:defRPr/>
            </a:pPr>
            <a:r>
              <a:rPr lang="en-GB" sz="2400" dirty="0">
                <a:solidFill>
                  <a:srgbClr val="281C2C"/>
                </a:solidFill>
              </a:rPr>
              <a:t>- </a:t>
            </a:r>
            <a:r>
              <a:rPr lang="en-GB" sz="2400" dirty="0" err="1">
                <a:solidFill>
                  <a:srgbClr val="281C2C"/>
                </a:solidFill>
              </a:rPr>
              <a:t>Huk</a:t>
            </a:r>
            <a:r>
              <a:rPr lang="en-GB" sz="2400" dirty="0">
                <a:solidFill>
                  <a:srgbClr val="281C2C"/>
                </a:solidFill>
              </a:rPr>
              <a:t> </a:t>
            </a:r>
            <a:r>
              <a:rPr lang="en-GB" sz="2400" dirty="0" err="1">
                <a:solidFill>
                  <a:srgbClr val="281C2C"/>
                </a:solidFill>
              </a:rPr>
              <a:t>av</a:t>
            </a:r>
            <a:r>
              <a:rPr lang="en-GB" sz="2400" dirty="0">
                <a:solidFill>
                  <a:srgbClr val="281C2C"/>
                </a:solidFill>
              </a:rPr>
              <a:t> for </a:t>
            </a:r>
            <a:r>
              <a:rPr lang="en-GB" sz="2400" dirty="0" err="1">
                <a:solidFill>
                  <a:srgbClr val="281C2C"/>
                </a:solidFill>
              </a:rPr>
              <a:t>ønsket</a:t>
            </a:r>
            <a:r>
              <a:rPr lang="en-GB" sz="2400" dirty="0">
                <a:solidFill>
                  <a:srgbClr val="281C2C"/>
                </a:solidFill>
              </a:rPr>
              <a:t> </a:t>
            </a:r>
            <a:r>
              <a:rPr lang="en-GB" sz="2400" dirty="0" err="1">
                <a:solidFill>
                  <a:srgbClr val="281C2C"/>
                </a:solidFill>
              </a:rPr>
              <a:t>tekst</a:t>
            </a:r>
            <a:r>
              <a:rPr lang="en-GB" sz="2400" dirty="0">
                <a:solidFill>
                  <a:srgbClr val="281C2C"/>
                </a:solidFill>
              </a:rPr>
              <a:t>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3073196" y="11969750"/>
            <a:ext cx="2209656" cy="12954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97749" y="593304"/>
            <a:ext cx="19585176" cy="228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97749" y="3185594"/>
            <a:ext cx="19585176" cy="90519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0415507" y="12628800"/>
            <a:ext cx="2004160" cy="432000"/>
          </a:xfrm>
          <a:prstGeom prst="rect">
            <a:avLst/>
          </a:prstGeom>
        </p:spPr>
        <p:txBody>
          <a:bodyPr lIns="143791" tIns="91306" rIns="0" bIns="91306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 defTabSz="1826143">
              <a:defRPr/>
            </a:pPr>
            <a:fld id="{DA2BD35D-A3E1-4509-A475-9B35C4AA3138}" type="datetime4">
              <a:rPr lang="en-GB" smtClean="0">
                <a:solidFill>
                  <a:srgbClr val="281C2C"/>
                </a:solidFill>
              </a:rPr>
              <a:pPr defTabSz="1826143">
                <a:defRPr/>
              </a:pPr>
              <a:t>03 April 2019</a:t>
            </a:fld>
            <a:endParaRPr lang="en-GB" dirty="0">
              <a:solidFill>
                <a:srgbClr val="281C2C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951077" y="12628800"/>
            <a:ext cx="11376526" cy="432000"/>
          </a:xfrm>
          <a:prstGeom prst="rect">
            <a:avLst/>
          </a:prstGeom>
        </p:spPr>
        <p:txBody>
          <a:bodyPr lIns="182622" tIns="91306" rIns="0" bIns="91306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 defTabSz="1826143">
              <a:defRPr/>
            </a:pPr>
            <a:r>
              <a:rPr lang="en-GB">
                <a:solidFill>
                  <a:srgbClr val="281C2C"/>
                </a:solidFill>
              </a:rPr>
              <a:t>Tittel på presentasjonen</a:t>
            </a:r>
            <a:endParaRPr lang="en-GB" dirty="0">
              <a:solidFill>
                <a:srgbClr val="281C2C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488525" y="12628800"/>
            <a:ext cx="1007220" cy="432000"/>
          </a:xfrm>
          <a:prstGeom prst="rect">
            <a:avLst/>
          </a:prstGeom>
        </p:spPr>
        <p:txBody>
          <a:bodyPr lIns="182622" tIns="91306" rIns="0" bIns="91306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 defTabSz="1826143">
              <a:defRPr/>
            </a:pPr>
            <a:fld id="{915A8C69-1E23-4468-AC94-010B558DD334}" type="slidenum">
              <a:rPr lang="en-GB" smtClean="0">
                <a:solidFill>
                  <a:srgbClr val="281C2C"/>
                </a:solidFill>
              </a:rPr>
              <a:pPr defTabSz="1826143">
                <a:defRPr/>
              </a:pPr>
              <a:t>‹#›</a:t>
            </a:fld>
            <a:endParaRPr lang="en-GB" dirty="0">
              <a:solidFill>
                <a:srgbClr val="281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52" y="5106391"/>
            <a:ext cx="17138141" cy="828678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49" y="6649442"/>
            <a:ext cx="11215401" cy="33115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3355" indent="0" algn="ctr">
              <a:buNone/>
              <a:defRPr sz="4000"/>
            </a:lvl2pPr>
            <a:lvl3pPr marL="1786629" indent="0" algn="ctr">
              <a:buNone/>
              <a:defRPr sz="3800"/>
            </a:lvl3pPr>
            <a:lvl4pPr marL="2679940" indent="0" algn="ctr">
              <a:buNone/>
              <a:defRPr sz="3100"/>
            </a:lvl4pPr>
            <a:lvl5pPr marL="3573257" indent="0" algn="ctr">
              <a:buNone/>
              <a:defRPr sz="3100"/>
            </a:lvl5pPr>
            <a:lvl6pPr marL="4466576" indent="0" algn="ctr">
              <a:buNone/>
              <a:defRPr sz="3100"/>
            </a:lvl6pPr>
            <a:lvl7pPr marL="5359900" indent="0" algn="ctr">
              <a:buNone/>
              <a:defRPr sz="3100"/>
            </a:lvl7pPr>
            <a:lvl8pPr marL="6253216" indent="0" algn="ctr">
              <a:buNone/>
              <a:defRPr sz="3100"/>
            </a:lvl8pPr>
            <a:lvl9pPr marL="7146533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17" y="1440182"/>
            <a:ext cx="3167999" cy="2168472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36" y="1440009"/>
            <a:ext cx="3167999" cy="2155830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236" y="1440000"/>
            <a:ext cx="3167999" cy="21672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22092906" y="2376000"/>
            <a:ext cx="2289600" cy="89172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0297830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54705" y="5106391"/>
            <a:ext cx="17138141" cy="828678"/>
          </a:xfrm>
        </p:spPr>
        <p:txBody>
          <a:bodyPr anchor="b">
            <a:normAutofit/>
          </a:bodyPr>
          <a:lstStyle>
            <a:lvl1pPr algn="r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77447" y="6649442"/>
            <a:ext cx="11215401" cy="331152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3355" indent="0" algn="ctr">
              <a:buNone/>
              <a:defRPr sz="4000"/>
            </a:lvl2pPr>
            <a:lvl3pPr marL="1786629" indent="0" algn="ctr">
              <a:buNone/>
              <a:defRPr sz="3800"/>
            </a:lvl3pPr>
            <a:lvl4pPr marL="2679940" indent="0" algn="ctr">
              <a:buNone/>
              <a:defRPr sz="3100"/>
            </a:lvl4pPr>
            <a:lvl5pPr marL="3573257" indent="0" algn="ctr">
              <a:buNone/>
              <a:defRPr sz="3100"/>
            </a:lvl5pPr>
            <a:lvl6pPr marL="4466576" indent="0" algn="ctr">
              <a:buNone/>
              <a:defRPr sz="3100"/>
            </a:lvl6pPr>
            <a:lvl7pPr marL="5359900" indent="0" algn="ctr">
              <a:buNone/>
              <a:defRPr sz="3100"/>
            </a:lvl7pPr>
            <a:lvl8pPr marL="6253216" indent="0" algn="ctr">
              <a:buNone/>
              <a:defRPr sz="3100"/>
            </a:lvl8pPr>
            <a:lvl9pPr marL="7146533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17" y="1440182"/>
            <a:ext cx="3167999" cy="2168472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236" y="1440000"/>
            <a:ext cx="3167999" cy="21672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36" y="1440009"/>
            <a:ext cx="3167999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205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826571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417" y="3816000"/>
            <a:ext cx="21566695" cy="8496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44" y="2559935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327483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1440175" y="3636000"/>
            <a:ext cx="10549319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12457565" y="3636000"/>
            <a:ext cx="10549319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25451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1440182" y="3636000"/>
            <a:ext cx="7056882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8695094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15950011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3837108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3816478"/>
            <a:ext cx="24382413" cy="8479060"/>
          </a:xfrm>
          <a:solidFill>
            <a:schemeClr val="lt2"/>
          </a:solidFill>
        </p:spPr>
        <p:txBody>
          <a:bodyPr tIns="1758568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44" y="2667015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8250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1440182" y="3636000"/>
            <a:ext cx="7056882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8695094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15950011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3853471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" y="0"/>
            <a:ext cx="24385847" cy="12832004"/>
          </a:xfrm>
          <a:solidFill>
            <a:schemeClr val="bg2"/>
          </a:solidFill>
        </p:spPr>
        <p:txBody>
          <a:bodyPr tIns="4220604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643040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39386" y="3633767"/>
            <a:ext cx="10549319" cy="1080138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3355" indent="0">
              <a:buNone/>
              <a:defRPr sz="4000" b="1"/>
            </a:lvl2pPr>
            <a:lvl3pPr marL="1786629" indent="0">
              <a:buNone/>
              <a:defRPr sz="3800" b="1"/>
            </a:lvl3pPr>
            <a:lvl4pPr marL="2679940" indent="0">
              <a:buNone/>
              <a:defRPr sz="3100" b="1"/>
            </a:lvl4pPr>
            <a:lvl5pPr marL="3573257" indent="0">
              <a:buNone/>
              <a:defRPr sz="3100" b="1"/>
            </a:lvl5pPr>
            <a:lvl6pPr marL="4466576" indent="0">
              <a:buNone/>
              <a:defRPr sz="3100" b="1"/>
            </a:lvl6pPr>
            <a:lvl7pPr marL="5359900" indent="0">
              <a:buNone/>
              <a:defRPr sz="3100" b="1"/>
            </a:lvl7pPr>
            <a:lvl8pPr marL="6253216" indent="0">
              <a:buNone/>
              <a:defRPr sz="3100" b="1"/>
            </a:lvl8pPr>
            <a:lvl9pPr marL="7146533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457565" y="3633767"/>
            <a:ext cx="10549319" cy="1080138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3355" indent="0">
              <a:buNone/>
              <a:defRPr sz="4000" b="1"/>
            </a:lvl2pPr>
            <a:lvl3pPr marL="1786629" indent="0">
              <a:buNone/>
              <a:defRPr sz="3800" b="1"/>
            </a:lvl3pPr>
            <a:lvl4pPr marL="2679940" indent="0">
              <a:buNone/>
              <a:defRPr sz="3100" b="1"/>
            </a:lvl4pPr>
            <a:lvl5pPr marL="3573257" indent="0">
              <a:buNone/>
              <a:defRPr sz="3100" b="1"/>
            </a:lvl5pPr>
            <a:lvl6pPr marL="4466576" indent="0">
              <a:buNone/>
              <a:defRPr sz="3100" b="1"/>
            </a:lvl6pPr>
            <a:lvl7pPr marL="5359900" indent="0">
              <a:buNone/>
              <a:defRPr sz="3100" b="1"/>
            </a:lvl7pPr>
            <a:lvl8pPr marL="6253216" indent="0">
              <a:buNone/>
              <a:defRPr sz="3100" b="1"/>
            </a:lvl8pPr>
            <a:lvl9pPr marL="7146533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439386" y="4713734"/>
            <a:ext cx="10549319" cy="75802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12457565" y="4713734"/>
            <a:ext cx="10549319" cy="758026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1652154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793341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654798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36" y="5106381"/>
            <a:ext cx="17138141" cy="828678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36" y="6649442"/>
            <a:ext cx="11215401" cy="33115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913203" indent="0" algn="ctr">
              <a:buNone/>
              <a:defRPr sz="4000"/>
            </a:lvl2pPr>
            <a:lvl3pPr marL="1826414" indent="0" algn="ctr">
              <a:buNone/>
              <a:defRPr sz="3800"/>
            </a:lvl3pPr>
            <a:lvl4pPr marL="2739613" indent="0" algn="ctr">
              <a:buNone/>
              <a:defRPr sz="3100"/>
            </a:lvl4pPr>
            <a:lvl5pPr marL="3652833" indent="0" algn="ctr">
              <a:buNone/>
              <a:defRPr sz="3100"/>
            </a:lvl5pPr>
            <a:lvl6pPr marL="4566032" indent="0" algn="ctr">
              <a:buNone/>
              <a:defRPr sz="3100"/>
            </a:lvl6pPr>
            <a:lvl7pPr marL="5479242" indent="0" algn="ctr">
              <a:buNone/>
              <a:defRPr sz="3100"/>
            </a:lvl7pPr>
            <a:lvl8pPr marL="6392443" indent="0" algn="ctr">
              <a:buNone/>
              <a:defRPr sz="3100"/>
            </a:lvl8pPr>
            <a:lvl9pPr marL="7305651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90" y="1440182"/>
            <a:ext cx="3167999" cy="2168472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9" y="1440005"/>
            <a:ext cx="3167999" cy="2155830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009" y="1440000"/>
            <a:ext cx="3167999" cy="21672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22092544" y="2376000"/>
            <a:ext cx="2289600" cy="89172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405520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54691" y="5106381"/>
            <a:ext cx="17138141" cy="828678"/>
          </a:xfrm>
        </p:spPr>
        <p:txBody>
          <a:bodyPr anchor="b">
            <a:normAutofit/>
          </a:bodyPr>
          <a:lstStyle>
            <a:lvl1pPr algn="r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77434" y="6649442"/>
            <a:ext cx="11215401" cy="331152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913203" indent="0" algn="ctr">
              <a:buNone/>
              <a:defRPr sz="4000"/>
            </a:lvl2pPr>
            <a:lvl3pPr marL="1826414" indent="0" algn="ctr">
              <a:buNone/>
              <a:defRPr sz="3800"/>
            </a:lvl3pPr>
            <a:lvl4pPr marL="2739613" indent="0" algn="ctr">
              <a:buNone/>
              <a:defRPr sz="3100"/>
            </a:lvl4pPr>
            <a:lvl5pPr marL="3652833" indent="0" algn="ctr">
              <a:buNone/>
              <a:defRPr sz="3100"/>
            </a:lvl5pPr>
            <a:lvl6pPr marL="4566032" indent="0" algn="ctr">
              <a:buNone/>
              <a:defRPr sz="3100"/>
            </a:lvl6pPr>
            <a:lvl7pPr marL="5479242" indent="0" algn="ctr">
              <a:buNone/>
              <a:defRPr sz="3100"/>
            </a:lvl7pPr>
            <a:lvl8pPr marL="6392443" indent="0" algn="ctr">
              <a:buNone/>
              <a:defRPr sz="3100"/>
            </a:lvl8pPr>
            <a:lvl9pPr marL="7305651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90" y="1440182"/>
            <a:ext cx="3167999" cy="2168472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009" y="1440000"/>
            <a:ext cx="3167999" cy="21672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9" y="1440005"/>
            <a:ext cx="3167999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7963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85077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190" y="3816000"/>
            <a:ext cx="21566695" cy="8496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31" y="2559927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138009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1440175" y="3636000"/>
            <a:ext cx="10549319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12457560" y="3636000"/>
            <a:ext cx="10549319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470421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1440182" y="3636000"/>
            <a:ext cx="7056882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8695091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15950003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74068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3816478"/>
            <a:ext cx="24382413" cy="8479060"/>
          </a:xfrm>
          <a:solidFill>
            <a:schemeClr val="lt2"/>
          </a:solidFill>
        </p:spPr>
        <p:txBody>
          <a:bodyPr tIns="1757164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44" y="2667015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889193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3816478"/>
            <a:ext cx="24382413" cy="8479060"/>
          </a:xfrm>
          <a:solidFill>
            <a:schemeClr val="lt2"/>
          </a:solidFill>
        </p:spPr>
        <p:txBody>
          <a:bodyPr tIns="1797742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31" y="2667007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005686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" y="0"/>
            <a:ext cx="24385847" cy="12832004"/>
          </a:xfrm>
          <a:solidFill>
            <a:schemeClr val="bg2"/>
          </a:solidFill>
        </p:spPr>
        <p:txBody>
          <a:bodyPr tIns="4314579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17618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39386" y="3633614"/>
            <a:ext cx="10549319" cy="1080136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913203" indent="0">
              <a:buNone/>
              <a:defRPr sz="4000" b="1"/>
            </a:lvl2pPr>
            <a:lvl3pPr marL="1826414" indent="0">
              <a:buNone/>
              <a:defRPr sz="3800" b="1"/>
            </a:lvl3pPr>
            <a:lvl4pPr marL="2739613" indent="0">
              <a:buNone/>
              <a:defRPr sz="3100" b="1"/>
            </a:lvl4pPr>
            <a:lvl5pPr marL="3652833" indent="0">
              <a:buNone/>
              <a:defRPr sz="3100" b="1"/>
            </a:lvl5pPr>
            <a:lvl6pPr marL="4566032" indent="0">
              <a:buNone/>
              <a:defRPr sz="3100" b="1"/>
            </a:lvl6pPr>
            <a:lvl7pPr marL="5479242" indent="0">
              <a:buNone/>
              <a:defRPr sz="3100" b="1"/>
            </a:lvl7pPr>
            <a:lvl8pPr marL="6392443" indent="0">
              <a:buNone/>
              <a:defRPr sz="3100" b="1"/>
            </a:lvl8pPr>
            <a:lvl9pPr marL="7305651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457560" y="3633614"/>
            <a:ext cx="10549319" cy="1080136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913203" indent="0">
              <a:buNone/>
              <a:defRPr sz="4000" b="1"/>
            </a:lvl2pPr>
            <a:lvl3pPr marL="1826414" indent="0">
              <a:buNone/>
              <a:defRPr sz="3800" b="1"/>
            </a:lvl3pPr>
            <a:lvl4pPr marL="2739613" indent="0">
              <a:buNone/>
              <a:defRPr sz="3100" b="1"/>
            </a:lvl4pPr>
            <a:lvl5pPr marL="3652833" indent="0">
              <a:buNone/>
              <a:defRPr sz="3100" b="1"/>
            </a:lvl5pPr>
            <a:lvl6pPr marL="4566032" indent="0">
              <a:buNone/>
              <a:defRPr sz="3100" b="1"/>
            </a:lvl6pPr>
            <a:lvl7pPr marL="5479242" indent="0">
              <a:buNone/>
              <a:defRPr sz="3100" b="1"/>
            </a:lvl7pPr>
            <a:lvl8pPr marL="6392443" indent="0">
              <a:buNone/>
              <a:defRPr sz="3100" b="1"/>
            </a:lvl8pPr>
            <a:lvl9pPr marL="7305651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439386" y="4713732"/>
            <a:ext cx="10549319" cy="75802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12457560" y="4713732"/>
            <a:ext cx="10549319" cy="758026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8412115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334088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418615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 #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082" y="1020130"/>
            <a:ext cx="11160668" cy="2520316"/>
          </a:xfrm>
        </p:spPr>
        <p:txBody>
          <a:bodyPr anchor="t" anchorCtr="0">
            <a:normAutofit/>
          </a:bodyPr>
          <a:lstStyle>
            <a:lvl1pPr>
              <a:defRPr sz="67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082" y="3960505"/>
            <a:ext cx="11160668" cy="6000750"/>
          </a:xfrm>
        </p:spPr>
        <p:txBody>
          <a:bodyPr>
            <a:normAutofit/>
          </a:bodyPr>
          <a:lstStyle>
            <a:lvl1pPr marL="0" indent="0">
              <a:buNone/>
              <a:defRPr sz="3800" b="1">
                <a:solidFill>
                  <a:schemeClr val="bg1"/>
                </a:solidFill>
              </a:defRPr>
            </a:lvl1pPr>
            <a:lvl2pPr marL="914072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15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274222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365629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457037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548444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639852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731259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13461758" y="1050143"/>
            <a:ext cx="10920655" cy="10861358"/>
          </a:xfrm>
          <a:blipFill>
            <a:blip r:embed="rId2"/>
            <a:stretch>
              <a:fillRect/>
            </a:stretch>
          </a:blipFill>
        </p:spPr>
        <p:txBody>
          <a:bodyPr tIns="2998929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68" y="11533442"/>
            <a:ext cx="5496213" cy="4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743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 halvsirk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082" y="1020130"/>
            <a:ext cx="11160668" cy="2521564"/>
          </a:xfrm>
        </p:spPr>
        <p:txBody>
          <a:bodyPr anchor="t" anchorCtr="0">
            <a:normAutofit/>
          </a:bodyPr>
          <a:lstStyle>
            <a:lvl1pPr>
              <a:defRPr sz="67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082" y="3960505"/>
            <a:ext cx="11160668" cy="6000750"/>
          </a:xfrm>
        </p:spPr>
        <p:txBody>
          <a:bodyPr>
            <a:normAutofit/>
          </a:bodyPr>
          <a:lstStyle>
            <a:lvl1pPr marL="0" indent="0">
              <a:buNone/>
              <a:defRPr sz="3800" b="1">
                <a:solidFill>
                  <a:schemeClr val="bg1"/>
                </a:solidFill>
              </a:defRPr>
            </a:lvl1pPr>
            <a:lvl2pPr marL="914072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15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274222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365629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457037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548444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639852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731259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18862094" y="1050137"/>
            <a:ext cx="5520331" cy="10801350"/>
          </a:xfrm>
          <a:custGeom>
            <a:avLst/>
            <a:gdLst>
              <a:gd name="connsiteX0" fmla="*/ 3240000 w 3312414"/>
              <a:gd name="connsiteY0" fmla="*/ 0 h 6480810"/>
              <a:gd name="connsiteX1" fmla="*/ 3312414 w 3312414"/>
              <a:gd name="connsiteY1" fmla="*/ 1831 h 6480810"/>
              <a:gd name="connsiteX2" fmla="*/ 3312414 w 3312414"/>
              <a:gd name="connsiteY2" fmla="*/ 6478979 h 6480810"/>
              <a:gd name="connsiteX3" fmla="*/ 3240000 w 3312414"/>
              <a:gd name="connsiteY3" fmla="*/ 6480810 h 6480810"/>
              <a:gd name="connsiteX4" fmla="*/ 0 w 3312414"/>
              <a:gd name="connsiteY4" fmla="*/ 3240405 h 6480810"/>
              <a:gd name="connsiteX5" fmla="*/ 3240000 w 3312414"/>
              <a:gd name="connsiteY5" fmla="*/ 0 h 648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2414" h="6480810">
                <a:moveTo>
                  <a:pt x="3240000" y="0"/>
                </a:moveTo>
                <a:lnTo>
                  <a:pt x="3312414" y="1831"/>
                </a:lnTo>
                <a:lnTo>
                  <a:pt x="3312414" y="6478979"/>
                </a:lnTo>
                <a:lnTo>
                  <a:pt x="3240000" y="6480810"/>
                </a:lnTo>
                <a:cubicBezTo>
                  <a:pt x="1450597" y="6480810"/>
                  <a:pt x="0" y="5030031"/>
                  <a:pt x="0" y="3240405"/>
                </a:cubicBezTo>
                <a:cubicBezTo>
                  <a:pt x="0" y="1450779"/>
                  <a:pt x="1450597" y="0"/>
                  <a:pt x="324000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2998929" anchor="t" anchorCtr="1">
            <a:noAutofit/>
          </a:bodyPr>
          <a:lstStyle>
            <a:lvl1pPr marL="0" indent="0">
              <a:buFont typeface="Arial" panose="020B0604020202020204" pitchFamily="34" charset="0"/>
              <a:buNone/>
              <a:defRPr sz="3600"/>
            </a:lvl1pPr>
          </a:lstStyle>
          <a:p>
            <a:r>
              <a:rPr lang="nb-NO" dirty="0"/>
              <a:t>Klikk ikonet for å legge til et bilde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68" y="11533442"/>
            <a:ext cx="5496213" cy="4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0532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60000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845-2A85-4438-AC6C-9384C559E66B}" type="datetime1">
              <a:rPr lang="nb-NO" smtClean="0">
                <a:solidFill>
                  <a:srgbClr val="2C4457"/>
                </a:solidFill>
              </a:rPr>
              <a:pPr/>
              <a:t>03.04.2019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0283968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tor /m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12073" y="1098143"/>
            <a:ext cx="22159955" cy="1440182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12071" y="4338546"/>
            <a:ext cx="22162557" cy="756094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435A-BE20-4F09-82D2-3003BB17C80A}" type="datetime1">
              <a:rPr lang="nb-NO" smtClean="0">
                <a:solidFill>
                  <a:srgbClr val="2C4457"/>
                </a:solidFill>
              </a:rPr>
              <a:pPr/>
              <a:t>03.04.2019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12071" y="3258415"/>
            <a:ext cx="22162557" cy="1080138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1873264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12070" y="3258410"/>
            <a:ext cx="10799297" cy="864108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572734" y="3258410"/>
            <a:ext cx="10799297" cy="864108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EDC0-8B0B-4FEB-80AB-549D533678FA}" type="datetime1">
              <a:rPr lang="nb-NO" smtClean="0">
                <a:solidFill>
                  <a:srgbClr val="2C4457"/>
                </a:solidFill>
              </a:rPr>
              <a:pPr/>
              <a:t>03.04.2019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2073" y="1098143"/>
            <a:ext cx="22159955" cy="1440182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8612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54705" y="5106391"/>
            <a:ext cx="17138141" cy="828678"/>
          </a:xfrm>
        </p:spPr>
        <p:txBody>
          <a:bodyPr anchor="b">
            <a:normAutofit/>
          </a:bodyPr>
          <a:lstStyle>
            <a:lvl1pPr algn="r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77447" y="6649442"/>
            <a:ext cx="11215401" cy="331152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1914" indent="0" algn="ctr">
              <a:buNone/>
              <a:defRPr sz="4000"/>
            </a:lvl2pPr>
            <a:lvl3pPr marL="1783774" indent="0" algn="ctr">
              <a:buNone/>
              <a:defRPr sz="3800"/>
            </a:lvl3pPr>
            <a:lvl4pPr marL="2675650" indent="0" algn="ctr">
              <a:buNone/>
              <a:defRPr sz="3100"/>
            </a:lvl4pPr>
            <a:lvl5pPr marL="3567543" indent="0" algn="ctr">
              <a:buNone/>
              <a:defRPr sz="3100"/>
            </a:lvl5pPr>
            <a:lvl6pPr marL="4459434" indent="0" algn="ctr">
              <a:buNone/>
              <a:defRPr sz="3100"/>
            </a:lvl6pPr>
            <a:lvl7pPr marL="5351341" indent="0" algn="ctr">
              <a:buNone/>
              <a:defRPr sz="3100"/>
            </a:lvl7pPr>
            <a:lvl8pPr marL="6243217" indent="0" algn="ctr">
              <a:buNone/>
              <a:defRPr sz="3100"/>
            </a:lvl8pPr>
            <a:lvl9pPr marL="7135098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44" y="1440182"/>
            <a:ext cx="3167999" cy="2168472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265" y="1440000"/>
            <a:ext cx="3167999" cy="21672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5" y="1440009"/>
            <a:ext cx="3167999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13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" y="0"/>
            <a:ext cx="24385847" cy="12832004"/>
          </a:xfrm>
          <a:solidFill>
            <a:schemeClr val="bg2"/>
          </a:solidFill>
        </p:spPr>
        <p:txBody>
          <a:bodyPr tIns="4217235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856734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&amp; 4x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12070" y="3258408"/>
            <a:ext cx="10799297" cy="4170000"/>
          </a:xfrm>
          <a:noFill/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572734" y="3258408"/>
            <a:ext cx="10799297" cy="4170000"/>
          </a:xfrm>
          <a:noFill/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D56F-37E5-47E1-A1C8-CC0C8A64CE51}" type="datetime1">
              <a:rPr lang="nb-NO" smtClean="0">
                <a:solidFill>
                  <a:srgbClr val="2C4457"/>
                </a:solidFill>
              </a:rPr>
              <a:pPr/>
              <a:t>03.04.2019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srgbClr val="2C445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1212073" y="1098143"/>
            <a:ext cx="22159955" cy="144018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/>
          </p:nvPr>
        </p:nvSpPr>
        <p:spPr>
          <a:xfrm>
            <a:off x="12572734" y="7732448"/>
            <a:ext cx="10799297" cy="4170000"/>
          </a:xfrm>
          <a:noFill/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4"/>
          </p:nvPr>
        </p:nvSpPr>
        <p:spPr>
          <a:xfrm>
            <a:off x="1212070" y="7732448"/>
            <a:ext cx="10799297" cy="4170000"/>
          </a:xfrm>
          <a:noFill/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5561240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&amp; 4x innhold f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12070" y="3258408"/>
            <a:ext cx="10799297" cy="4170000"/>
          </a:xfrm>
          <a:solidFill>
            <a:srgbClr val="EFEFEF"/>
          </a:solidFill>
        </p:spPr>
        <p:txBody>
          <a:bodyPr lIns="359870" tIns="599788" rIns="359870" bIns="599788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572734" y="3258408"/>
            <a:ext cx="10799297" cy="4170000"/>
          </a:xfrm>
          <a:solidFill>
            <a:srgbClr val="EFEFEF"/>
          </a:solidFill>
        </p:spPr>
        <p:txBody>
          <a:bodyPr lIns="359870" tIns="599788" rIns="359870" bIns="599788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BC1B-76D5-428F-B4F8-9DFEF45A20DE}" type="datetime1">
              <a:rPr lang="nb-NO" smtClean="0">
                <a:solidFill>
                  <a:srgbClr val="2C4457"/>
                </a:solidFill>
              </a:rPr>
              <a:pPr/>
              <a:t>03.04.2019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1212073" y="1098143"/>
            <a:ext cx="22159955" cy="144018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/>
          </p:nvPr>
        </p:nvSpPr>
        <p:spPr>
          <a:xfrm>
            <a:off x="12572734" y="7729488"/>
            <a:ext cx="10799297" cy="4170000"/>
          </a:xfrm>
          <a:solidFill>
            <a:srgbClr val="EFEFEF"/>
          </a:solidFill>
        </p:spPr>
        <p:txBody>
          <a:bodyPr lIns="359870" tIns="599788" rIns="359870" bIns="599788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4"/>
          </p:nvPr>
        </p:nvSpPr>
        <p:spPr>
          <a:xfrm>
            <a:off x="1212070" y="7729488"/>
            <a:ext cx="10799297" cy="4170000"/>
          </a:xfrm>
          <a:solidFill>
            <a:srgbClr val="EFEFEF"/>
          </a:solidFill>
        </p:spPr>
        <p:txBody>
          <a:bodyPr lIns="359870" tIns="599788" rIns="359870" bIns="599788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887095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12070" y="3258415"/>
            <a:ext cx="10799297" cy="108013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800" b="1"/>
            </a:lvl1pPr>
            <a:lvl2pPr marL="914072" indent="0">
              <a:buNone/>
              <a:defRPr sz="4000" b="1"/>
            </a:lvl2pPr>
            <a:lvl3pPr marL="1828150" indent="0">
              <a:buNone/>
              <a:defRPr sz="3800" b="1"/>
            </a:lvl3pPr>
            <a:lvl4pPr marL="2742222" indent="0">
              <a:buNone/>
              <a:defRPr sz="3100" b="1"/>
            </a:lvl4pPr>
            <a:lvl5pPr marL="3656299" indent="0">
              <a:buNone/>
              <a:defRPr sz="3100" b="1"/>
            </a:lvl5pPr>
            <a:lvl6pPr marL="4570372" indent="0">
              <a:buNone/>
              <a:defRPr sz="3100" b="1"/>
            </a:lvl6pPr>
            <a:lvl7pPr marL="5484449" indent="0">
              <a:buNone/>
              <a:defRPr sz="3100" b="1"/>
            </a:lvl7pPr>
            <a:lvl8pPr marL="6398521" indent="0">
              <a:buNone/>
              <a:defRPr sz="3100" b="1"/>
            </a:lvl8pPr>
            <a:lvl9pPr marL="7312594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12070" y="4338546"/>
            <a:ext cx="10799297" cy="75609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572734" y="3258415"/>
            <a:ext cx="10799297" cy="108013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800" b="1"/>
            </a:lvl1pPr>
            <a:lvl2pPr marL="914072" indent="0">
              <a:buNone/>
              <a:defRPr sz="4000" b="1"/>
            </a:lvl2pPr>
            <a:lvl3pPr marL="1828150" indent="0">
              <a:buNone/>
              <a:defRPr sz="3800" b="1"/>
            </a:lvl3pPr>
            <a:lvl4pPr marL="2742222" indent="0">
              <a:buNone/>
              <a:defRPr sz="3100" b="1"/>
            </a:lvl4pPr>
            <a:lvl5pPr marL="3656299" indent="0">
              <a:buNone/>
              <a:defRPr sz="3100" b="1"/>
            </a:lvl5pPr>
            <a:lvl6pPr marL="4570372" indent="0">
              <a:buNone/>
              <a:defRPr sz="3100" b="1"/>
            </a:lvl6pPr>
            <a:lvl7pPr marL="5484449" indent="0">
              <a:buNone/>
              <a:defRPr sz="3100" b="1"/>
            </a:lvl7pPr>
            <a:lvl8pPr marL="6398521" indent="0">
              <a:buNone/>
              <a:defRPr sz="3100" b="1"/>
            </a:lvl8pPr>
            <a:lvl9pPr marL="7312594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12572734" y="4338546"/>
            <a:ext cx="10799297" cy="75609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226F-10C9-4506-BB87-948311CE756B}" type="datetime1">
              <a:rPr lang="nb-NO" smtClean="0">
                <a:solidFill>
                  <a:srgbClr val="2C4457"/>
                </a:solidFill>
              </a:rPr>
              <a:pPr/>
              <a:t>03.04.2019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11" name="Tittel 10"/>
          <p:cNvSpPr>
            <a:spLocks noGrp="1"/>
          </p:cNvSpPr>
          <p:nvPr>
            <p:ph type="title"/>
          </p:nvPr>
        </p:nvSpPr>
        <p:spPr>
          <a:xfrm>
            <a:off x="1212073" y="1098143"/>
            <a:ext cx="22159955" cy="1440182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961925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4374-CE3F-4BEF-A161-272C71B0C02B}" type="datetime1">
              <a:rPr lang="nb-NO" smtClean="0">
                <a:solidFill>
                  <a:srgbClr val="2C4457"/>
                </a:solidFill>
              </a:rPr>
              <a:pPr/>
              <a:t>03.04.2019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6059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836E-C4EC-4E3C-9EA0-07C47D63B35B}" type="datetime1">
              <a:rPr lang="nb-NO" smtClean="0">
                <a:solidFill>
                  <a:srgbClr val="2C4457"/>
                </a:solidFill>
              </a:rPr>
              <a:pPr/>
              <a:t>03.04.2019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3778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047816" y="5464497"/>
            <a:ext cx="18961137" cy="1546406"/>
          </a:xfrm>
        </p:spPr>
        <p:txBody>
          <a:bodyPr anchor="ctr" anchorCtr="0">
            <a:normAutofit/>
          </a:bodyPr>
          <a:lstStyle>
            <a:lvl1pPr algn="l">
              <a:defRPr sz="62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47816" y="11032909"/>
            <a:ext cx="18961137" cy="1598678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000">
                <a:solidFill>
                  <a:schemeClr val="accent3"/>
                </a:solidFill>
              </a:defRPr>
            </a:lvl1pPr>
            <a:lvl2pPr marL="914072" indent="0" algn="ctr">
              <a:buNone/>
              <a:defRPr sz="4000"/>
            </a:lvl2pPr>
            <a:lvl3pPr marL="1828150" indent="0" algn="ctr">
              <a:buNone/>
              <a:defRPr sz="3800"/>
            </a:lvl3pPr>
            <a:lvl4pPr marL="2742222" indent="0" algn="ctr">
              <a:buNone/>
              <a:defRPr sz="3100"/>
            </a:lvl4pPr>
            <a:lvl5pPr marL="3656299" indent="0" algn="ctr">
              <a:buNone/>
              <a:defRPr sz="3100"/>
            </a:lvl5pPr>
            <a:lvl6pPr marL="4570372" indent="0" algn="ctr">
              <a:buNone/>
              <a:defRPr sz="3100"/>
            </a:lvl6pPr>
            <a:lvl7pPr marL="5484449" indent="0" algn="ctr">
              <a:buNone/>
              <a:defRPr sz="3100"/>
            </a:lvl7pPr>
            <a:lvl8pPr marL="6398521" indent="0" algn="ctr">
              <a:buNone/>
              <a:defRPr sz="3100"/>
            </a:lvl8pPr>
            <a:lvl9pPr marL="7312594" indent="0" algn="ctr">
              <a:buNone/>
              <a:defRPr sz="31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74" y="1080138"/>
            <a:ext cx="2549999" cy="174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4170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47" y="5106387"/>
            <a:ext cx="17138141" cy="828678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44" y="6649442"/>
            <a:ext cx="11215401" cy="33115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4369" indent="0" algn="ctr">
              <a:buNone/>
              <a:defRPr sz="4000"/>
            </a:lvl2pPr>
            <a:lvl3pPr marL="1788645" indent="0" algn="ctr">
              <a:buNone/>
              <a:defRPr sz="3800"/>
            </a:lvl3pPr>
            <a:lvl4pPr marL="2682964" indent="0" algn="ctr">
              <a:buNone/>
              <a:defRPr sz="3100"/>
            </a:lvl4pPr>
            <a:lvl5pPr marL="3577290" indent="0" algn="ctr">
              <a:buNone/>
              <a:defRPr sz="3100"/>
            </a:lvl5pPr>
            <a:lvl6pPr marL="4471616" indent="0" algn="ctr">
              <a:buNone/>
              <a:defRPr sz="3100"/>
            </a:lvl6pPr>
            <a:lvl7pPr marL="5365952" indent="0" algn="ctr">
              <a:buNone/>
              <a:defRPr sz="3100"/>
            </a:lvl7pPr>
            <a:lvl8pPr marL="6260268" indent="0" algn="ctr">
              <a:buNone/>
              <a:defRPr sz="3100"/>
            </a:lvl8pPr>
            <a:lvl9pPr marL="7154597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96" y="1440182"/>
            <a:ext cx="3167999" cy="2168472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14" y="1440005"/>
            <a:ext cx="3167999" cy="2155830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214" y="1440000"/>
            <a:ext cx="3167999" cy="21672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22092888" y="2376000"/>
            <a:ext cx="2289600" cy="89172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4809377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54699" y="5106387"/>
            <a:ext cx="17138141" cy="828678"/>
          </a:xfrm>
        </p:spPr>
        <p:txBody>
          <a:bodyPr anchor="b">
            <a:normAutofit/>
          </a:bodyPr>
          <a:lstStyle>
            <a:lvl1pPr algn="r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77442" y="6649442"/>
            <a:ext cx="11215401" cy="331152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4369" indent="0" algn="ctr">
              <a:buNone/>
              <a:defRPr sz="4000"/>
            </a:lvl2pPr>
            <a:lvl3pPr marL="1788645" indent="0" algn="ctr">
              <a:buNone/>
              <a:defRPr sz="3800"/>
            </a:lvl3pPr>
            <a:lvl4pPr marL="2682964" indent="0" algn="ctr">
              <a:buNone/>
              <a:defRPr sz="3100"/>
            </a:lvl4pPr>
            <a:lvl5pPr marL="3577290" indent="0" algn="ctr">
              <a:buNone/>
              <a:defRPr sz="3100"/>
            </a:lvl5pPr>
            <a:lvl6pPr marL="4471616" indent="0" algn="ctr">
              <a:buNone/>
              <a:defRPr sz="3100"/>
            </a:lvl6pPr>
            <a:lvl7pPr marL="5365952" indent="0" algn="ctr">
              <a:buNone/>
              <a:defRPr sz="3100"/>
            </a:lvl7pPr>
            <a:lvl8pPr marL="6260268" indent="0" algn="ctr">
              <a:buNone/>
              <a:defRPr sz="3100"/>
            </a:lvl8pPr>
            <a:lvl9pPr marL="7154597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96" y="1440182"/>
            <a:ext cx="3167999" cy="2168472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214" y="1440000"/>
            <a:ext cx="3167999" cy="21672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14" y="1440005"/>
            <a:ext cx="3167999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0509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357128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396" y="3816000"/>
            <a:ext cx="21566695" cy="8496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39" y="2559931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4407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39386" y="3633749"/>
            <a:ext cx="10549319" cy="1080138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2636" indent="0">
              <a:buNone/>
              <a:defRPr sz="4000" b="1"/>
            </a:lvl2pPr>
            <a:lvl3pPr marL="1785210" indent="0">
              <a:buNone/>
              <a:defRPr sz="3800" b="1"/>
            </a:lvl3pPr>
            <a:lvl4pPr marL="2677793" indent="0">
              <a:buNone/>
              <a:defRPr sz="3100" b="1"/>
            </a:lvl4pPr>
            <a:lvl5pPr marL="3570402" indent="0">
              <a:buNone/>
              <a:defRPr sz="3100" b="1"/>
            </a:lvl5pPr>
            <a:lvl6pPr marL="4463010" indent="0">
              <a:buNone/>
              <a:defRPr sz="3100" b="1"/>
            </a:lvl6pPr>
            <a:lvl7pPr marL="5355619" indent="0">
              <a:buNone/>
              <a:defRPr sz="3100" b="1"/>
            </a:lvl7pPr>
            <a:lvl8pPr marL="6248217" indent="0">
              <a:buNone/>
              <a:defRPr sz="3100" b="1"/>
            </a:lvl8pPr>
            <a:lvl9pPr marL="7140814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457565" y="3633749"/>
            <a:ext cx="10549319" cy="1080138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2636" indent="0">
              <a:buNone/>
              <a:defRPr sz="4000" b="1"/>
            </a:lvl2pPr>
            <a:lvl3pPr marL="1785210" indent="0">
              <a:buNone/>
              <a:defRPr sz="3800" b="1"/>
            </a:lvl3pPr>
            <a:lvl4pPr marL="2677793" indent="0">
              <a:buNone/>
              <a:defRPr sz="3100" b="1"/>
            </a:lvl4pPr>
            <a:lvl5pPr marL="3570402" indent="0">
              <a:buNone/>
              <a:defRPr sz="3100" b="1"/>
            </a:lvl5pPr>
            <a:lvl6pPr marL="4463010" indent="0">
              <a:buNone/>
              <a:defRPr sz="3100" b="1"/>
            </a:lvl6pPr>
            <a:lvl7pPr marL="5355619" indent="0">
              <a:buNone/>
              <a:defRPr sz="3100" b="1"/>
            </a:lvl7pPr>
            <a:lvl8pPr marL="6248217" indent="0">
              <a:buNone/>
              <a:defRPr sz="3100" b="1"/>
            </a:lvl8pPr>
            <a:lvl9pPr marL="7140814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439386" y="4713734"/>
            <a:ext cx="10549319" cy="75802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12457565" y="4713734"/>
            <a:ext cx="10549319" cy="758026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8687869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1440175" y="3636000"/>
            <a:ext cx="10549319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12457565" y="3636000"/>
            <a:ext cx="10549319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397036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1440182" y="3636000"/>
            <a:ext cx="7056882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8695094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15950011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0106294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3816478"/>
            <a:ext cx="24382413" cy="8479060"/>
          </a:xfrm>
          <a:solidFill>
            <a:schemeClr val="lt2"/>
          </a:solidFill>
        </p:spPr>
        <p:txBody>
          <a:bodyPr tIns="1760542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39" y="2667011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339737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" y="0"/>
            <a:ext cx="24385847" cy="12832004"/>
          </a:xfrm>
          <a:solidFill>
            <a:schemeClr val="bg2"/>
          </a:solidFill>
        </p:spPr>
        <p:txBody>
          <a:bodyPr tIns="4225368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957100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39386" y="3633763"/>
            <a:ext cx="10549319" cy="1080138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4369" indent="0">
              <a:buNone/>
              <a:defRPr sz="4000" b="1"/>
            </a:lvl2pPr>
            <a:lvl3pPr marL="1788645" indent="0">
              <a:buNone/>
              <a:defRPr sz="3800" b="1"/>
            </a:lvl3pPr>
            <a:lvl4pPr marL="2682964" indent="0">
              <a:buNone/>
              <a:defRPr sz="3100" b="1"/>
            </a:lvl4pPr>
            <a:lvl5pPr marL="3577290" indent="0">
              <a:buNone/>
              <a:defRPr sz="3100" b="1"/>
            </a:lvl5pPr>
            <a:lvl6pPr marL="4471616" indent="0">
              <a:buNone/>
              <a:defRPr sz="3100" b="1"/>
            </a:lvl6pPr>
            <a:lvl7pPr marL="5365952" indent="0">
              <a:buNone/>
              <a:defRPr sz="3100" b="1"/>
            </a:lvl7pPr>
            <a:lvl8pPr marL="6260268" indent="0">
              <a:buNone/>
              <a:defRPr sz="3100" b="1"/>
            </a:lvl8pPr>
            <a:lvl9pPr marL="7154597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457565" y="3633763"/>
            <a:ext cx="10549319" cy="1080138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4369" indent="0">
              <a:buNone/>
              <a:defRPr sz="4000" b="1"/>
            </a:lvl2pPr>
            <a:lvl3pPr marL="1788645" indent="0">
              <a:buNone/>
              <a:defRPr sz="3800" b="1"/>
            </a:lvl3pPr>
            <a:lvl4pPr marL="2682964" indent="0">
              <a:buNone/>
              <a:defRPr sz="3100" b="1"/>
            </a:lvl4pPr>
            <a:lvl5pPr marL="3577290" indent="0">
              <a:buNone/>
              <a:defRPr sz="3100" b="1"/>
            </a:lvl5pPr>
            <a:lvl6pPr marL="4471616" indent="0">
              <a:buNone/>
              <a:defRPr sz="3100" b="1"/>
            </a:lvl6pPr>
            <a:lvl7pPr marL="5365952" indent="0">
              <a:buNone/>
              <a:defRPr sz="3100" b="1"/>
            </a:lvl7pPr>
            <a:lvl8pPr marL="6260268" indent="0">
              <a:buNone/>
              <a:defRPr sz="3100" b="1"/>
            </a:lvl8pPr>
            <a:lvl9pPr marL="7154597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439386" y="4713734"/>
            <a:ext cx="10549319" cy="75802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12457565" y="4713734"/>
            <a:ext cx="10549319" cy="758026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3124837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153007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316251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24" y="5106372"/>
            <a:ext cx="17138143" cy="828676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31" y="6649442"/>
            <a:ext cx="11215401" cy="33115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914237" indent="0" algn="ctr">
              <a:buNone/>
              <a:defRPr sz="4000"/>
            </a:lvl2pPr>
            <a:lvl3pPr marL="1828476" indent="0" algn="ctr">
              <a:buNone/>
              <a:defRPr sz="3600"/>
            </a:lvl3pPr>
            <a:lvl4pPr marL="2742710" indent="0" algn="ctr">
              <a:buNone/>
              <a:defRPr sz="3100"/>
            </a:lvl4pPr>
            <a:lvl5pPr marL="3656949" indent="0" algn="ctr">
              <a:buNone/>
              <a:defRPr sz="3100"/>
            </a:lvl5pPr>
            <a:lvl6pPr marL="4571186" indent="0" algn="ctr">
              <a:buNone/>
              <a:defRPr sz="3100"/>
            </a:lvl6pPr>
            <a:lvl7pPr marL="5485425" indent="0" algn="ctr">
              <a:buNone/>
              <a:defRPr sz="3100"/>
            </a:lvl7pPr>
            <a:lvl8pPr marL="6399662" indent="0" algn="ctr">
              <a:buNone/>
              <a:defRPr sz="3100"/>
            </a:lvl8pPr>
            <a:lvl9pPr marL="7313896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2" y="1440180"/>
            <a:ext cx="3154288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2" y="1440180"/>
            <a:ext cx="3167999" cy="2168472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4" y="1440003"/>
            <a:ext cx="3167999" cy="2155830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004" y="1440000"/>
            <a:ext cx="3167999" cy="21672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22092528" y="2376000"/>
            <a:ext cx="2289600" cy="89172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6157284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54682" y="5106372"/>
            <a:ext cx="17138143" cy="828676"/>
          </a:xfrm>
        </p:spPr>
        <p:txBody>
          <a:bodyPr anchor="b">
            <a:normAutofit/>
          </a:bodyPr>
          <a:lstStyle>
            <a:lvl1pPr algn="r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77429" y="6649442"/>
            <a:ext cx="11215401" cy="331152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914237" indent="0" algn="ctr">
              <a:buNone/>
              <a:defRPr sz="4000"/>
            </a:lvl2pPr>
            <a:lvl3pPr marL="1828476" indent="0" algn="ctr">
              <a:buNone/>
              <a:defRPr sz="3600"/>
            </a:lvl3pPr>
            <a:lvl4pPr marL="2742710" indent="0" algn="ctr">
              <a:buNone/>
              <a:defRPr sz="3100"/>
            </a:lvl4pPr>
            <a:lvl5pPr marL="3656949" indent="0" algn="ctr">
              <a:buNone/>
              <a:defRPr sz="3100"/>
            </a:lvl5pPr>
            <a:lvl6pPr marL="4571186" indent="0" algn="ctr">
              <a:buNone/>
              <a:defRPr sz="3100"/>
            </a:lvl6pPr>
            <a:lvl7pPr marL="5485425" indent="0" algn="ctr">
              <a:buNone/>
              <a:defRPr sz="3100"/>
            </a:lvl7pPr>
            <a:lvl8pPr marL="6399662" indent="0" algn="ctr">
              <a:buNone/>
              <a:defRPr sz="3100"/>
            </a:lvl8pPr>
            <a:lvl9pPr marL="7313896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2" y="1440180"/>
            <a:ext cx="3154288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2" y="1440180"/>
            <a:ext cx="3167999" cy="2168472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004" y="1440000"/>
            <a:ext cx="3167999" cy="21672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4" y="1440003"/>
            <a:ext cx="3167999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5974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9751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77653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182" y="3816000"/>
            <a:ext cx="21566695" cy="8496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22" y="2559923"/>
            <a:ext cx="21599554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258599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1440175" y="3636000"/>
            <a:ext cx="10549319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12457557" y="3636000"/>
            <a:ext cx="10549319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242152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1440182" y="3636000"/>
            <a:ext cx="7056882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8695091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15949995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948362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3816478"/>
            <a:ext cx="24382413" cy="8479060"/>
          </a:xfrm>
          <a:solidFill>
            <a:schemeClr val="lt2"/>
          </a:solidFill>
        </p:spPr>
        <p:txBody>
          <a:bodyPr tIns="1799771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22" y="2667003"/>
            <a:ext cx="21599554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739747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24385847" cy="12832004"/>
          </a:xfrm>
          <a:solidFill>
            <a:schemeClr val="bg2"/>
          </a:solidFill>
        </p:spPr>
        <p:txBody>
          <a:bodyPr tIns="4319447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030979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39386" y="3633598"/>
            <a:ext cx="10549319" cy="1080136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914237" indent="0">
              <a:buNone/>
              <a:defRPr sz="4000" b="1"/>
            </a:lvl2pPr>
            <a:lvl3pPr marL="1828476" indent="0">
              <a:buNone/>
              <a:defRPr sz="3600" b="1"/>
            </a:lvl3pPr>
            <a:lvl4pPr marL="2742710" indent="0">
              <a:buNone/>
              <a:defRPr sz="3100" b="1"/>
            </a:lvl4pPr>
            <a:lvl5pPr marL="3656949" indent="0">
              <a:buNone/>
              <a:defRPr sz="3100" b="1"/>
            </a:lvl5pPr>
            <a:lvl6pPr marL="4571186" indent="0">
              <a:buNone/>
              <a:defRPr sz="3100" b="1"/>
            </a:lvl6pPr>
            <a:lvl7pPr marL="5485425" indent="0">
              <a:buNone/>
              <a:defRPr sz="3100" b="1"/>
            </a:lvl7pPr>
            <a:lvl8pPr marL="6399662" indent="0">
              <a:buNone/>
              <a:defRPr sz="3100" b="1"/>
            </a:lvl8pPr>
            <a:lvl9pPr marL="7313896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457557" y="3633598"/>
            <a:ext cx="10549319" cy="1080136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914237" indent="0">
              <a:buNone/>
              <a:defRPr sz="4000" b="1"/>
            </a:lvl2pPr>
            <a:lvl3pPr marL="1828476" indent="0">
              <a:buNone/>
              <a:defRPr sz="3600" b="1"/>
            </a:lvl3pPr>
            <a:lvl4pPr marL="2742710" indent="0">
              <a:buNone/>
              <a:defRPr sz="3100" b="1"/>
            </a:lvl4pPr>
            <a:lvl5pPr marL="3656949" indent="0">
              <a:buNone/>
              <a:defRPr sz="3100" b="1"/>
            </a:lvl5pPr>
            <a:lvl6pPr marL="4571186" indent="0">
              <a:buNone/>
              <a:defRPr sz="3100" b="1"/>
            </a:lvl6pPr>
            <a:lvl7pPr marL="5485425" indent="0">
              <a:buNone/>
              <a:defRPr sz="3100" b="1"/>
            </a:lvl7pPr>
            <a:lvl8pPr marL="6399662" indent="0">
              <a:buNone/>
              <a:defRPr sz="3100" b="1"/>
            </a:lvl8pPr>
            <a:lvl9pPr marL="7313896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439386" y="4713732"/>
            <a:ext cx="10549319" cy="75802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12457557" y="4713732"/>
            <a:ext cx="10549319" cy="758026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2326156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02228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120918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60" y="5106397"/>
            <a:ext cx="17138141" cy="828678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57" y="6649442"/>
            <a:ext cx="11215401" cy="33115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1743" indent="0" algn="ctr">
              <a:buNone/>
              <a:defRPr sz="4000"/>
            </a:lvl2pPr>
            <a:lvl3pPr marL="1783431" indent="0" algn="ctr">
              <a:buNone/>
              <a:defRPr sz="3800"/>
            </a:lvl3pPr>
            <a:lvl4pPr marL="2675136" indent="0" algn="ctr">
              <a:buNone/>
              <a:defRPr sz="3100"/>
            </a:lvl4pPr>
            <a:lvl5pPr marL="3566857" indent="0" algn="ctr">
              <a:buNone/>
              <a:defRPr sz="3100"/>
            </a:lvl5pPr>
            <a:lvl6pPr marL="4458577" indent="0" algn="ctr">
              <a:buNone/>
              <a:defRPr sz="3100"/>
            </a:lvl6pPr>
            <a:lvl7pPr marL="5350312" indent="0" algn="ctr">
              <a:buNone/>
              <a:defRPr sz="3100"/>
            </a:lvl7pPr>
            <a:lvl8pPr marL="6242017" indent="0" algn="ctr">
              <a:buNone/>
              <a:defRPr sz="3100"/>
            </a:lvl8pPr>
            <a:lvl9pPr marL="7133727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52" y="1440182"/>
            <a:ext cx="3167999" cy="2168472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73" y="1440015"/>
            <a:ext cx="3167999" cy="2155830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273" y="1440000"/>
            <a:ext cx="3167999" cy="21672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22092930" y="2376000"/>
            <a:ext cx="2289600" cy="89172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3147205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54713" y="5106397"/>
            <a:ext cx="17138141" cy="828678"/>
          </a:xfrm>
        </p:spPr>
        <p:txBody>
          <a:bodyPr anchor="b">
            <a:normAutofit/>
          </a:bodyPr>
          <a:lstStyle>
            <a:lvl1pPr algn="r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77455" y="6649442"/>
            <a:ext cx="11215401" cy="331152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1743" indent="0" algn="ctr">
              <a:buNone/>
              <a:defRPr sz="4000"/>
            </a:lvl2pPr>
            <a:lvl3pPr marL="1783431" indent="0" algn="ctr">
              <a:buNone/>
              <a:defRPr sz="3800"/>
            </a:lvl3pPr>
            <a:lvl4pPr marL="2675136" indent="0" algn="ctr">
              <a:buNone/>
              <a:defRPr sz="3100"/>
            </a:lvl4pPr>
            <a:lvl5pPr marL="3566857" indent="0" algn="ctr">
              <a:buNone/>
              <a:defRPr sz="3100"/>
            </a:lvl5pPr>
            <a:lvl6pPr marL="4458577" indent="0" algn="ctr">
              <a:buNone/>
              <a:defRPr sz="3100"/>
            </a:lvl6pPr>
            <a:lvl7pPr marL="5350312" indent="0" algn="ctr">
              <a:buNone/>
              <a:defRPr sz="3100"/>
            </a:lvl7pPr>
            <a:lvl8pPr marL="6242017" indent="0" algn="ctr">
              <a:buNone/>
              <a:defRPr sz="3100"/>
            </a:lvl8pPr>
            <a:lvl9pPr marL="7133727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52" y="1440182"/>
            <a:ext cx="3167999" cy="2168472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273" y="1440000"/>
            <a:ext cx="3167999" cy="21672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73" y="1440015"/>
            <a:ext cx="3167999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40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009412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194218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452" y="3816000"/>
            <a:ext cx="21566695" cy="8496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52" y="2559941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425846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1440175" y="3636000"/>
            <a:ext cx="10549319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12457565" y="3636000"/>
            <a:ext cx="10549319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145002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1440182" y="3636000"/>
            <a:ext cx="7056882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8695094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15950011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9058544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3816478"/>
            <a:ext cx="24382413" cy="8479060"/>
          </a:xfrm>
          <a:solidFill>
            <a:schemeClr val="lt2"/>
          </a:solidFill>
        </p:spPr>
        <p:txBody>
          <a:bodyPr tIns="1755433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52" y="2667021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419360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" y="0"/>
            <a:ext cx="24385847" cy="12832004"/>
          </a:xfrm>
          <a:solidFill>
            <a:schemeClr val="bg2"/>
          </a:solidFill>
        </p:spPr>
        <p:txBody>
          <a:bodyPr tIns="4213049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638161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39386" y="3633769"/>
            <a:ext cx="10549319" cy="1080138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1743" indent="0">
              <a:buNone/>
              <a:defRPr sz="4000" b="1"/>
            </a:lvl2pPr>
            <a:lvl3pPr marL="1783431" indent="0">
              <a:buNone/>
              <a:defRPr sz="3800" b="1"/>
            </a:lvl3pPr>
            <a:lvl4pPr marL="2675136" indent="0">
              <a:buNone/>
              <a:defRPr sz="3100" b="1"/>
            </a:lvl4pPr>
            <a:lvl5pPr marL="3566857" indent="0">
              <a:buNone/>
              <a:defRPr sz="3100" b="1"/>
            </a:lvl5pPr>
            <a:lvl6pPr marL="4458577" indent="0">
              <a:buNone/>
              <a:defRPr sz="3100" b="1"/>
            </a:lvl6pPr>
            <a:lvl7pPr marL="5350312" indent="0">
              <a:buNone/>
              <a:defRPr sz="3100" b="1"/>
            </a:lvl7pPr>
            <a:lvl8pPr marL="6242017" indent="0">
              <a:buNone/>
              <a:defRPr sz="3100" b="1"/>
            </a:lvl8pPr>
            <a:lvl9pPr marL="7133727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457565" y="3633769"/>
            <a:ext cx="10549319" cy="1080138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1743" indent="0">
              <a:buNone/>
              <a:defRPr sz="4000" b="1"/>
            </a:lvl2pPr>
            <a:lvl3pPr marL="1783431" indent="0">
              <a:buNone/>
              <a:defRPr sz="3800" b="1"/>
            </a:lvl3pPr>
            <a:lvl4pPr marL="2675136" indent="0">
              <a:buNone/>
              <a:defRPr sz="3100" b="1"/>
            </a:lvl4pPr>
            <a:lvl5pPr marL="3566857" indent="0">
              <a:buNone/>
              <a:defRPr sz="3100" b="1"/>
            </a:lvl5pPr>
            <a:lvl6pPr marL="4458577" indent="0">
              <a:buNone/>
              <a:defRPr sz="3100" b="1"/>
            </a:lvl6pPr>
            <a:lvl7pPr marL="5350312" indent="0">
              <a:buNone/>
              <a:defRPr sz="3100" b="1"/>
            </a:lvl7pPr>
            <a:lvl8pPr marL="6242017" indent="0">
              <a:buNone/>
              <a:defRPr sz="3100" b="1"/>
            </a:lvl8pPr>
            <a:lvl9pPr marL="7133727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439386" y="4713734"/>
            <a:ext cx="10549319" cy="75802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12457565" y="4713734"/>
            <a:ext cx="10549319" cy="758026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4487476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32694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459262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47" y="5106387"/>
            <a:ext cx="17138141" cy="828678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44" y="6649442"/>
            <a:ext cx="11215401" cy="33115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2029" indent="0" algn="ctr">
              <a:buNone/>
              <a:defRPr sz="4000"/>
            </a:lvl2pPr>
            <a:lvl3pPr marL="1784002" indent="0" algn="ctr">
              <a:buNone/>
              <a:defRPr sz="3800"/>
            </a:lvl3pPr>
            <a:lvl4pPr marL="2675993" indent="0" algn="ctr">
              <a:buNone/>
              <a:defRPr sz="3100"/>
            </a:lvl4pPr>
            <a:lvl5pPr marL="3568000" indent="0" algn="ctr">
              <a:buNone/>
              <a:defRPr sz="3100"/>
            </a:lvl5pPr>
            <a:lvl6pPr marL="4460005" indent="0" algn="ctr">
              <a:buNone/>
              <a:defRPr sz="3100"/>
            </a:lvl6pPr>
            <a:lvl7pPr marL="5352026" indent="0" algn="ctr">
              <a:buNone/>
              <a:defRPr sz="3100"/>
            </a:lvl7pPr>
            <a:lvl8pPr marL="6244017" indent="0" algn="ctr">
              <a:buNone/>
              <a:defRPr sz="3100"/>
            </a:lvl8pPr>
            <a:lvl9pPr marL="7136012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38" y="1440182"/>
            <a:ext cx="3167999" cy="2168472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0" y="1440005"/>
            <a:ext cx="3167999" cy="2155830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260" y="1440000"/>
            <a:ext cx="3167999" cy="21672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22092930" y="2376000"/>
            <a:ext cx="2289600" cy="89172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0748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52" y="5106391"/>
            <a:ext cx="17138141" cy="828678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49" y="6649442"/>
            <a:ext cx="11215401" cy="33115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2005" indent="0" algn="ctr">
              <a:buNone/>
              <a:defRPr sz="4000"/>
            </a:lvl2pPr>
            <a:lvl3pPr marL="1783955" indent="0" algn="ctr">
              <a:buNone/>
              <a:defRPr sz="3800"/>
            </a:lvl3pPr>
            <a:lvl4pPr marL="2675919" indent="0" algn="ctr">
              <a:buNone/>
              <a:defRPr sz="3100"/>
            </a:lvl4pPr>
            <a:lvl5pPr marL="3567900" indent="0" algn="ctr">
              <a:buNone/>
              <a:defRPr sz="3100"/>
            </a:lvl5pPr>
            <a:lvl6pPr marL="4459884" indent="0" algn="ctr">
              <a:buNone/>
              <a:defRPr sz="3100"/>
            </a:lvl6pPr>
            <a:lvl7pPr marL="5351874" indent="0" algn="ctr">
              <a:buNone/>
              <a:defRPr sz="3100"/>
            </a:lvl7pPr>
            <a:lvl8pPr marL="6243843" indent="0" algn="ctr">
              <a:buNone/>
              <a:defRPr sz="3100"/>
            </a:lvl8pPr>
            <a:lvl9pPr marL="7135810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44" y="1440182"/>
            <a:ext cx="3167999" cy="2168472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5" y="1440009"/>
            <a:ext cx="3167999" cy="2155830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265" y="1440000"/>
            <a:ext cx="3167999" cy="21672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22092930" y="2376000"/>
            <a:ext cx="2289600" cy="8917200"/>
          </a:xfrm>
          <a:blipFill>
            <a:blip r:embed="rId9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3928961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54699" y="5106387"/>
            <a:ext cx="17138141" cy="828678"/>
          </a:xfrm>
        </p:spPr>
        <p:txBody>
          <a:bodyPr anchor="b">
            <a:normAutofit/>
          </a:bodyPr>
          <a:lstStyle>
            <a:lvl1pPr algn="r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77442" y="6649442"/>
            <a:ext cx="11215401" cy="331152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2029" indent="0" algn="ctr">
              <a:buNone/>
              <a:defRPr sz="4000"/>
            </a:lvl2pPr>
            <a:lvl3pPr marL="1784002" indent="0" algn="ctr">
              <a:buNone/>
              <a:defRPr sz="3800"/>
            </a:lvl3pPr>
            <a:lvl4pPr marL="2675993" indent="0" algn="ctr">
              <a:buNone/>
              <a:defRPr sz="3100"/>
            </a:lvl4pPr>
            <a:lvl5pPr marL="3568000" indent="0" algn="ctr">
              <a:buNone/>
              <a:defRPr sz="3100"/>
            </a:lvl5pPr>
            <a:lvl6pPr marL="4460005" indent="0" algn="ctr">
              <a:buNone/>
              <a:defRPr sz="3100"/>
            </a:lvl6pPr>
            <a:lvl7pPr marL="5352026" indent="0" algn="ctr">
              <a:buNone/>
              <a:defRPr sz="3100"/>
            </a:lvl7pPr>
            <a:lvl8pPr marL="6244017" indent="0" algn="ctr">
              <a:buNone/>
              <a:defRPr sz="3100"/>
            </a:lvl8pPr>
            <a:lvl9pPr marL="7136012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38" y="1440182"/>
            <a:ext cx="3167999" cy="2168472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260" y="1440000"/>
            <a:ext cx="3167999" cy="21672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0" y="1440005"/>
            <a:ext cx="3167999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9531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008398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438" y="3816000"/>
            <a:ext cx="21566695" cy="8496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39" y="2559931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22073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1440175" y="3636000"/>
            <a:ext cx="10549319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12457565" y="3636000"/>
            <a:ext cx="10549319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234541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1440182" y="3636000"/>
            <a:ext cx="7056882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8695094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15950011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6100167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3816478"/>
            <a:ext cx="24382413" cy="8479060"/>
          </a:xfrm>
          <a:solidFill>
            <a:schemeClr val="lt2"/>
          </a:solidFill>
        </p:spPr>
        <p:txBody>
          <a:bodyPr tIns="1755992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39" y="2667011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800877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" y="0"/>
            <a:ext cx="24385847" cy="12832004"/>
          </a:xfrm>
          <a:solidFill>
            <a:schemeClr val="bg2"/>
          </a:solidFill>
        </p:spPr>
        <p:txBody>
          <a:bodyPr tIns="4214395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83238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39386" y="3633763"/>
            <a:ext cx="10549319" cy="1080138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2029" indent="0">
              <a:buNone/>
              <a:defRPr sz="4000" b="1"/>
            </a:lvl2pPr>
            <a:lvl3pPr marL="1784002" indent="0">
              <a:buNone/>
              <a:defRPr sz="3800" b="1"/>
            </a:lvl3pPr>
            <a:lvl4pPr marL="2675993" indent="0">
              <a:buNone/>
              <a:defRPr sz="3100" b="1"/>
            </a:lvl4pPr>
            <a:lvl5pPr marL="3568000" indent="0">
              <a:buNone/>
              <a:defRPr sz="3100" b="1"/>
            </a:lvl5pPr>
            <a:lvl6pPr marL="4460005" indent="0">
              <a:buNone/>
              <a:defRPr sz="3100" b="1"/>
            </a:lvl6pPr>
            <a:lvl7pPr marL="5352026" indent="0">
              <a:buNone/>
              <a:defRPr sz="3100" b="1"/>
            </a:lvl7pPr>
            <a:lvl8pPr marL="6244017" indent="0">
              <a:buNone/>
              <a:defRPr sz="3100" b="1"/>
            </a:lvl8pPr>
            <a:lvl9pPr marL="7136012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457565" y="3633763"/>
            <a:ext cx="10549319" cy="1080138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2029" indent="0">
              <a:buNone/>
              <a:defRPr sz="4000" b="1"/>
            </a:lvl2pPr>
            <a:lvl3pPr marL="1784002" indent="0">
              <a:buNone/>
              <a:defRPr sz="3800" b="1"/>
            </a:lvl3pPr>
            <a:lvl4pPr marL="2675993" indent="0">
              <a:buNone/>
              <a:defRPr sz="3100" b="1"/>
            </a:lvl4pPr>
            <a:lvl5pPr marL="3568000" indent="0">
              <a:buNone/>
              <a:defRPr sz="3100" b="1"/>
            </a:lvl5pPr>
            <a:lvl6pPr marL="4460005" indent="0">
              <a:buNone/>
              <a:defRPr sz="3100" b="1"/>
            </a:lvl6pPr>
            <a:lvl7pPr marL="5352026" indent="0">
              <a:buNone/>
              <a:defRPr sz="3100" b="1"/>
            </a:lvl7pPr>
            <a:lvl8pPr marL="6244017" indent="0">
              <a:buNone/>
              <a:defRPr sz="3100" b="1"/>
            </a:lvl8pPr>
            <a:lvl9pPr marL="7136012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439386" y="4713734"/>
            <a:ext cx="10549319" cy="75802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12457565" y="4713734"/>
            <a:ext cx="10549319" cy="758026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7106996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041256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7836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54705" y="5106391"/>
            <a:ext cx="17138141" cy="828678"/>
          </a:xfrm>
        </p:spPr>
        <p:txBody>
          <a:bodyPr anchor="b">
            <a:normAutofit/>
          </a:bodyPr>
          <a:lstStyle>
            <a:lvl1pPr algn="r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77447" y="6649442"/>
            <a:ext cx="11215401" cy="331152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2005" indent="0" algn="ctr">
              <a:buNone/>
              <a:defRPr sz="4000"/>
            </a:lvl2pPr>
            <a:lvl3pPr marL="1783955" indent="0" algn="ctr">
              <a:buNone/>
              <a:defRPr sz="3800"/>
            </a:lvl3pPr>
            <a:lvl4pPr marL="2675919" indent="0" algn="ctr">
              <a:buNone/>
              <a:defRPr sz="3100"/>
            </a:lvl4pPr>
            <a:lvl5pPr marL="3567900" indent="0" algn="ctr">
              <a:buNone/>
              <a:defRPr sz="3100"/>
            </a:lvl5pPr>
            <a:lvl6pPr marL="4459884" indent="0" algn="ctr">
              <a:buNone/>
              <a:defRPr sz="3100"/>
            </a:lvl6pPr>
            <a:lvl7pPr marL="5351874" indent="0" algn="ctr">
              <a:buNone/>
              <a:defRPr sz="3100"/>
            </a:lvl7pPr>
            <a:lvl8pPr marL="6243843" indent="0" algn="ctr">
              <a:buNone/>
              <a:defRPr sz="3100"/>
            </a:lvl8pPr>
            <a:lvl9pPr marL="7135810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44" y="1440182"/>
            <a:ext cx="3167999" cy="2168472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265" y="1440000"/>
            <a:ext cx="3167999" cy="21672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5" y="1440009"/>
            <a:ext cx="3167999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8016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5776965"/>
              </p:ext>
            </p:extLst>
          </p:nvPr>
        </p:nvGraphicFramePr>
        <p:xfrm>
          <a:off x="3177" y="3177"/>
          <a:ext cx="3175" cy="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5" cy="3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5" y="2376000"/>
            <a:ext cx="2289888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27" y="5106372"/>
            <a:ext cx="17138143" cy="828677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28" y="6649442"/>
            <a:ext cx="11215400" cy="331152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914217" indent="0" algn="ctr">
              <a:buNone/>
              <a:defRPr sz="4000"/>
            </a:lvl2pPr>
            <a:lvl3pPr marL="1828435" indent="0" algn="ctr">
              <a:buNone/>
              <a:defRPr sz="3700"/>
            </a:lvl3pPr>
            <a:lvl4pPr marL="2742652" indent="0" algn="ctr">
              <a:buNone/>
              <a:defRPr sz="3200"/>
            </a:lvl4pPr>
            <a:lvl5pPr marL="3656869" indent="0" algn="ctr">
              <a:buNone/>
              <a:defRPr sz="3200"/>
            </a:lvl5pPr>
            <a:lvl6pPr marL="4571086" indent="0" algn="ctr">
              <a:buNone/>
              <a:defRPr sz="3200"/>
            </a:lvl6pPr>
            <a:lvl7pPr marL="5485303" indent="0" algn="ctr">
              <a:buNone/>
              <a:defRPr sz="3200"/>
            </a:lvl7pPr>
            <a:lvl8pPr marL="6399520" indent="0" algn="ctr">
              <a:buNone/>
              <a:defRPr sz="3200"/>
            </a:lvl8pPr>
            <a:lvl9pPr marL="7313737" indent="0" algn="ctr">
              <a:buNone/>
              <a:defRPr sz="3200"/>
            </a:lvl9pPr>
          </a:lstStyle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undertittelstil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2" y="1440180"/>
            <a:ext cx="3154286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1440181"/>
            <a:ext cx="3168000" cy="2168472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5" y="2376000"/>
            <a:ext cx="2289888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5" y="2376000"/>
            <a:ext cx="2289888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5" y="2376000"/>
            <a:ext cx="2289888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2" y="1440002"/>
            <a:ext cx="3168000" cy="2155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800227" y="1498377"/>
            <a:ext cx="3169989" cy="2170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090270" y="2401439"/>
            <a:ext cx="2292146" cy="891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6046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481513"/>
              </p:ext>
            </p:extLst>
          </p:nvPr>
        </p:nvGraphicFramePr>
        <p:xfrm>
          <a:off x="3177" y="3177"/>
          <a:ext cx="3175" cy="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5" cy="3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54684" y="5106372"/>
            <a:ext cx="17138143" cy="828677"/>
          </a:xfrm>
        </p:spPr>
        <p:txBody>
          <a:bodyPr anchor="b">
            <a:normAutofit/>
          </a:bodyPr>
          <a:lstStyle>
            <a:lvl1pPr algn="r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legge</a:t>
            </a:r>
            <a:r>
              <a:rPr lang="en-GB" dirty="0"/>
              <a:t>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kapitteltittel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77424" y="6649442"/>
            <a:ext cx="11215400" cy="3311523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914217" indent="0" algn="ctr">
              <a:buNone/>
              <a:defRPr sz="4000"/>
            </a:lvl2pPr>
            <a:lvl3pPr marL="1828435" indent="0" algn="ctr">
              <a:buNone/>
              <a:defRPr sz="3700"/>
            </a:lvl3pPr>
            <a:lvl4pPr marL="2742652" indent="0" algn="ctr">
              <a:buNone/>
              <a:defRPr sz="3200"/>
            </a:lvl4pPr>
            <a:lvl5pPr marL="3656869" indent="0" algn="ctr">
              <a:buNone/>
              <a:defRPr sz="3200"/>
            </a:lvl5pPr>
            <a:lvl6pPr marL="4571086" indent="0" algn="ctr">
              <a:buNone/>
              <a:defRPr sz="3200"/>
            </a:lvl6pPr>
            <a:lvl7pPr marL="5485303" indent="0" algn="ctr">
              <a:buNone/>
              <a:defRPr sz="3200"/>
            </a:lvl7pPr>
            <a:lvl8pPr marL="6399520" indent="0" algn="ctr">
              <a:buNone/>
              <a:defRPr sz="3200"/>
            </a:lvl8pPr>
            <a:lvl9pPr marL="7313737" indent="0" algn="ctr">
              <a:buNone/>
              <a:defRPr sz="3200"/>
            </a:lvl9pPr>
          </a:lstStyle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undertittelstil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2" y="1440180"/>
            <a:ext cx="3154286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1440181"/>
            <a:ext cx="3168000" cy="2168472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002" y="1440000"/>
            <a:ext cx="3168000" cy="21672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en-GB" dirty="0">
                <a:latin typeface="Calibri Light" panose="020F0302020204030204" pitchFamily="34" charset="0"/>
              </a:rPr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2" y="1440002"/>
            <a:ext cx="3168000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0492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5864521"/>
              </p:ext>
            </p:extLst>
          </p:nvPr>
        </p:nvGraphicFramePr>
        <p:xfrm>
          <a:off x="3177" y="3177"/>
          <a:ext cx="3175" cy="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5" cy="3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178" y="3366052"/>
            <a:ext cx="21566696" cy="8929483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82686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8559233"/>
              </p:ext>
            </p:extLst>
          </p:nvPr>
        </p:nvGraphicFramePr>
        <p:xfrm>
          <a:off x="3177" y="3177"/>
          <a:ext cx="3175" cy="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5" cy="3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178" y="3486075"/>
            <a:ext cx="21566696" cy="8825927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20" y="2559922"/>
            <a:ext cx="21599554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61352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8959044"/>
              </p:ext>
            </p:extLst>
          </p:nvPr>
        </p:nvGraphicFramePr>
        <p:xfrm>
          <a:off x="3177" y="3177"/>
          <a:ext cx="3175" cy="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5" cy="3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20" y="2559922"/>
            <a:ext cx="21599554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48245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0990834"/>
              </p:ext>
            </p:extLst>
          </p:nvPr>
        </p:nvGraphicFramePr>
        <p:xfrm>
          <a:off x="3177" y="3177"/>
          <a:ext cx="3175" cy="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5" cy="3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75154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8578693"/>
              </p:ext>
            </p:extLst>
          </p:nvPr>
        </p:nvGraphicFramePr>
        <p:xfrm>
          <a:off x="3177" y="3177"/>
          <a:ext cx="3175" cy="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5" cy="3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445202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9498623"/>
              </p:ext>
            </p:extLst>
          </p:nvPr>
        </p:nvGraphicFramePr>
        <p:xfrm>
          <a:off x="3177" y="3177"/>
          <a:ext cx="3175" cy="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5" cy="3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5" y="2376000"/>
            <a:ext cx="2289888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27" y="5106372"/>
            <a:ext cx="17138143" cy="828677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28" y="6649442"/>
            <a:ext cx="11215400" cy="331152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914217" indent="0" algn="ctr">
              <a:buNone/>
              <a:defRPr sz="4000"/>
            </a:lvl2pPr>
            <a:lvl3pPr marL="1828435" indent="0" algn="ctr">
              <a:buNone/>
              <a:defRPr sz="3700"/>
            </a:lvl3pPr>
            <a:lvl4pPr marL="2742652" indent="0" algn="ctr">
              <a:buNone/>
              <a:defRPr sz="3200"/>
            </a:lvl4pPr>
            <a:lvl5pPr marL="3656869" indent="0" algn="ctr">
              <a:buNone/>
              <a:defRPr sz="3200"/>
            </a:lvl5pPr>
            <a:lvl6pPr marL="4571086" indent="0" algn="ctr">
              <a:buNone/>
              <a:defRPr sz="3200"/>
            </a:lvl6pPr>
            <a:lvl7pPr marL="5485303" indent="0" algn="ctr">
              <a:buNone/>
              <a:defRPr sz="3200"/>
            </a:lvl7pPr>
            <a:lvl8pPr marL="6399520" indent="0" algn="ctr">
              <a:buNone/>
              <a:defRPr sz="3200"/>
            </a:lvl8pPr>
            <a:lvl9pPr marL="7313737" indent="0" algn="ctr">
              <a:buNone/>
              <a:defRPr sz="3200"/>
            </a:lvl9pPr>
          </a:lstStyle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undertittelstil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2" y="1440180"/>
            <a:ext cx="3154286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1440181"/>
            <a:ext cx="3168000" cy="2168472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5" y="2376000"/>
            <a:ext cx="2289888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5" y="2376000"/>
            <a:ext cx="2289888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25" y="2376000"/>
            <a:ext cx="2289888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2" y="1440002"/>
            <a:ext cx="3168000" cy="2155830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002" y="1440000"/>
            <a:ext cx="3168000" cy="2167200"/>
          </a:xfrm>
          <a:blipFill>
            <a:blip r:embed="rId1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en-GB" dirty="0">
                <a:latin typeface="Calibri Light" panose="020F0302020204030204" pitchFamily="34" charset="0"/>
              </a:rPr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22092527" y="2376000"/>
            <a:ext cx="2289601" cy="8917200"/>
          </a:xfrm>
          <a:blipFill>
            <a:blip r:embed="rId1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en-GB" dirty="0">
                <a:latin typeface="Calibri Light" panose="020F03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82166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tel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9257706"/>
              </p:ext>
            </p:extLst>
          </p:nvPr>
        </p:nvGraphicFramePr>
        <p:xfrm>
          <a:off x="3177" y="3177"/>
          <a:ext cx="3175" cy="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5" cy="3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0" y="5106372"/>
            <a:ext cx="24382413" cy="2049802"/>
          </a:xfrm>
        </p:spPr>
        <p:txBody>
          <a:bodyPr lIns="143979" tIns="71989" rIns="71989" bIns="71989" anchor="t">
            <a:normAutofit/>
          </a:bodyPr>
          <a:lstStyle>
            <a:lvl1pPr marL="885693" indent="0" algn="l"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legge</a:t>
            </a:r>
            <a:r>
              <a:rPr lang="en-GB" dirty="0"/>
              <a:t>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kapitteltittel</a:t>
            </a:r>
            <a:endParaRPr lang="en-GB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2" y="1440180"/>
            <a:ext cx="3154286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1440181"/>
            <a:ext cx="3168000" cy="2168472"/>
          </a:xfrm>
          <a:prstGeom prst="rect">
            <a:avLst/>
          </a:prstGeom>
        </p:spPr>
      </p:pic>
      <p:pic>
        <p:nvPicPr>
          <p:cNvPr id="8" name="Blå_logo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2" y="1440002"/>
            <a:ext cx="3168000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0890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0008193"/>
              </p:ext>
            </p:extLst>
          </p:nvPr>
        </p:nvGraphicFramePr>
        <p:xfrm>
          <a:off x="3177" y="3177"/>
          <a:ext cx="3175" cy="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5" cy="3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594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746542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3720277"/>
              </p:ext>
            </p:extLst>
          </p:nvPr>
        </p:nvGraphicFramePr>
        <p:xfrm>
          <a:off x="3177" y="3177"/>
          <a:ext cx="3175" cy="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5" cy="3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178" y="3816000"/>
            <a:ext cx="21566696" cy="8496000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20" y="2559922"/>
            <a:ext cx="21599554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09156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0352130"/>
              </p:ext>
            </p:extLst>
          </p:nvPr>
        </p:nvGraphicFramePr>
        <p:xfrm>
          <a:off x="3177" y="3177"/>
          <a:ext cx="3175" cy="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5" cy="3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1440178" y="3636000"/>
            <a:ext cx="10549317" cy="8658000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12457557" y="3636000"/>
            <a:ext cx="10549317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38437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6948702"/>
              </p:ext>
            </p:extLst>
          </p:nvPr>
        </p:nvGraphicFramePr>
        <p:xfrm>
          <a:off x="3177" y="3177"/>
          <a:ext cx="3175" cy="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5" cy="3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1440182" y="3636000"/>
            <a:ext cx="7056882" cy="8658000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8695088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15949996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88096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491125"/>
              </p:ext>
            </p:extLst>
          </p:nvPr>
        </p:nvGraphicFramePr>
        <p:xfrm>
          <a:off x="3177" y="3177"/>
          <a:ext cx="3175" cy="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5" cy="3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3816478"/>
            <a:ext cx="24382413" cy="8479060"/>
          </a:xfrm>
          <a:solidFill>
            <a:schemeClr val="lt2"/>
          </a:solidFill>
        </p:spPr>
        <p:txBody>
          <a:bodyPr tIns="3599460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bilde</a:t>
            </a:r>
            <a:r>
              <a:rPr lang="en-GB" dirty="0"/>
              <a:t> / </a:t>
            </a:r>
            <a:r>
              <a:rPr lang="en-GB" dirty="0" err="1"/>
              <a:t>graf</a:t>
            </a:r>
            <a:r>
              <a:rPr lang="en-GB" dirty="0"/>
              <a:t>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20" y="2667002"/>
            <a:ext cx="21599554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43529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100022"/>
              </p:ext>
            </p:extLst>
          </p:nvPr>
        </p:nvGraphicFramePr>
        <p:xfrm>
          <a:off x="3177" y="3177"/>
          <a:ext cx="3175" cy="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5" cy="3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lassholder for innhold 4" descr="Natur_4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4" b="10274"/>
          <a:stretch>
            <a:fillRect/>
          </a:stretch>
        </p:blipFill>
        <p:spPr>
          <a:xfrm>
            <a:off x="796" y="0"/>
            <a:ext cx="24384261" cy="128320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7119" y="5579192"/>
            <a:ext cx="21566696" cy="167362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374328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2723277"/>
              </p:ext>
            </p:extLst>
          </p:nvPr>
        </p:nvGraphicFramePr>
        <p:xfrm>
          <a:off x="3177" y="3177"/>
          <a:ext cx="3175" cy="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5" cy="3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643730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12071" y="3258412"/>
            <a:ext cx="10799297" cy="8641080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572732" y="3258412"/>
            <a:ext cx="10799297" cy="8641080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7746456" y="12721617"/>
            <a:ext cx="1692333" cy="369330"/>
          </a:xfrm>
          <a:prstGeom prst="rect">
            <a:avLst/>
          </a:prstGeom>
        </p:spPr>
        <p:txBody>
          <a:bodyPr lIns="182853" tIns="91426" rIns="182853" bIns="91426"/>
          <a:lstStyle/>
          <a:p>
            <a:pPr defTabSz="1828435"/>
            <a:r>
              <a:rPr lang="en-GB" sz="3700">
                <a:solidFill>
                  <a:srgbClr val="2C4457"/>
                </a:solidFill>
              </a:rPr>
              <a:t>27.01.2016</a:t>
            </a:r>
            <a:endParaRPr lang="en-GB" sz="3700" dirty="0">
              <a:solidFill>
                <a:srgbClr val="2C4457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10680663" y="12721617"/>
            <a:ext cx="9600575" cy="369330"/>
          </a:xfrm>
          <a:prstGeom prst="rect">
            <a:avLst/>
          </a:prstGeom>
        </p:spPr>
        <p:txBody>
          <a:bodyPr lIns="182853" tIns="91426" rIns="182853" bIns="91426"/>
          <a:lstStyle/>
          <a:p>
            <a:pPr defTabSz="1828435"/>
            <a:endParaRPr lang="en-GB" sz="3700" dirty="0">
              <a:solidFill>
                <a:srgbClr val="2C445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22754473" y="12721617"/>
            <a:ext cx="617581" cy="369330"/>
          </a:xfrm>
          <a:prstGeom prst="rect">
            <a:avLst/>
          </a:prstGeom>
        </p:spPr>
        <p:txBody>
          <a:bodyPr lIns="182853" tIns="91426" rIns="182853" bIns="91426"/>
          <a:lstStyle/>
          <a:p>
            <a:pPr defTabSz="1828435"/>
            <a:fld id="{5751DFAA-887F-4071-8EAD-E8CA316FCF06}" type="slidenum">
              <a:rPr lang="en-GB" sz="3700" smtClean="0">
                <a:solidFill>
                  <a:srgbClr val="2C4457"/>
                </a:solidFill>
              </a:rPr>
              <a:pPr defTabSz="1828435"/>
              <a:t>‹#›</a:t>
            </a:fld>
            <a:endParaRPr lang="en-GB" sz="3700" dirty="0">
              <a:solidFill>
                <a:srgbClr val="2C4457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2073" y="1098162"/>
            <a:ext cx="22159954" cy="1440182"/>
          </a:xfrm>
        </p:spPr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17109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kmål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6543903"/>
            <a:ext cx="24382413" cy="717209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3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å 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bilde</a:t>
            </a:r>
            <a:endParaRPr lang="en-GB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2397444" y="2249488"/>
            <a:ext cx="19582725" cy="2289600"/>
          </a:xfrm>
        </p:spPr>
        <p:txBody>
          <a:bodyPr lIns="0" anchor="b" anchorCtr="0"/>
          <a:lstStyle>
            <a:lvl1pPr marL="0" indent="0">
              <a:buNone/>
              <a:defRPr sz="6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Presentasjonstittel</a:t>
            </a:r>
            <a:endParaRPr lang="en-GB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3" y="-536576"/>
            <a:ext cx="7966615" cy="552452"/>
          </a:xfrm>
          <a:prstGeom prst="rect">
            <a:avLst/>
          </a:prstGeom>
          <a:noFill/>
        </p:spPr>
        <p:txBody>
          <a:bodyPr lIns="182853" tIns="91426" rIns="182853" bIns="91426">
            <a:spAutoFit/>
          </a:bodyPr>
          <a:lstStyle/>
          <a:p>
            <a:pPr defTabSz="1828435">
              <a:defRPr/>
            </a:pPr>
            <a:r>
              <a:rPr lang="en-GB" sz="2300" dirty="0">
                <a:solidFill>
                  <a:srgbClr val="281C2C"/>
                </a:solidFill>
              </a:rPr>
              <a:t>Bokmål mal: </a:t>
            </a:r>
            <a:r>
              <a:rPr lang="en-GB" sz="2300" dirty="0" err="1">
                <a:solidFill>
                  <a:srgbClr val="281C2C"/>
                </a:solidFill>
              </a:rPr>
              <a:t>Startside</a:t>
            </a:r>
            <a:r>
              <a:rPr lang="en-GB" sz="2300" dirty="0">
                <a:solidFill>
                  <a:srgbClr val="281C2C"/>
                </a:solidFill>
              </a:rPr>
              <a:t> – sett inn </a:t>
            </a:r>
            <a:r>
              <a:rPr lang="en-GB" sz="2300" dirty="0" err="1">
                <a:solidFill>
                  <a:srgbClr val="281C2C"/>
                </a:solidFill>
              </a:rPr>
              <a:t>eget</a:t>
            </a:r>
            <a:r>
              <a:rPr lang="en-GB" sz="2300" dirty="0">
                <a:solidFill>
                  <a:srgbClr val="281C2C"/>
                </a:solidFill>
              </a:rPr>
              <a:t> </a:t>
            </a:r>
            <a:r>
              <a:rPr lang="en-GB" sz="2300" dirty="0" err="1">
                <a:solidFill>
                  <a:srgbClr val="281C2C"/>
                </a:solidFill>
              </a:rPr>
              <a:t>bilde</a:t>
            </a:r>
            <a:endParaRPr lang="en-GB" sz="2300" dirty="0">
              <a:solidFill>
                <a:srgbClr val="281C2C"/>
              </a:solidFill>
            </a:endParaRPr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2398756" y="4769187"/>
            <a:ext cx="19582725" cy="576000"/>
          </a:xfrm>
        </p:spPr>
        <p:txBody>
          <a:bodyPr lIns="0" anchor="ctr" anchorCtr="0"/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Foredragsholder</a:t>
            </a:r>
            <a:endParaRPr lang="en-GB" dirty="0"/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2398756" y="5489848"/>
            <a:ext cx="19582725" cy="576000"/>
          </a:xfrm>
        </p:spPr>
        <p:txBody>
          <a:bodyPr lIns="0" anchor="ctr" anchorCtr="0"/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Sted</a:t>
            </a:r>
            <a:r>
              <a:rPr lang="en-GB" dirty="0"/>
              <a:t>, </a:t>
            </a:r>
            <a:r>
              <a:rPr lang="en-GB" dirty="0" err="1"/>
              <a:t>dato</a:t>
            </a:r>
            <a:endParaRPr lang="en-GB" dirty="0"/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2109463" y="737320"/>
            <a:ext cx="35998" cy="65232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704" y="1054503"/>
            <a:ext cx="597371" cy="725427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2222856" y="934295"/>
            <a:ext cx="9320322" cy="932535"/>
          </a:xfrm>
          <a:prstGeom prst="rect">
            <a:avLst/>
          </a:prstGeom>
          <a:noFill/>
        </p:spPr>
        <p:txBody>
          <a:bodyPr wrap="square" lIns="182853" tIns="91426" rIns="182853" bIns="91426" rtlCol="0">
            <a:spAutoFit/>
          </a:bodyPr>
          <a:lstStyle/>
          <a:p>
            <a:pPr defTabSz="1828435">
              <a:lnSpc>
                <a:spcPct val="90000"/>
              </a:lnSpc>
            </a:pPr>
            <a:r>
              <a:rPr lang="en-GB" sz="2700" dirty="0" err="1">
                <a:solidFill>
                  <a:srgbClr val="281C2C"/>
                </a:solidFill>
              </a:rPr>
              <a:t>Kommunal</a:t>
            </a:r>
            <a:r>
              <a:rPr lang="en-GB" sz="2700" dirty="0">
                <a:solidFill>
                  <a:srgbClr val="281C2C"/>
                </a:solidFill>
              </a:rPr>
              <a:t>- </a:t>
            </a:r>
            <a:r>
              <a:rPr lang="en-GB" sz="2700" dirty="0" err="1">
                <a:solidFill>
                  <a:srgbClr val="281C2C"/>
                </a:solidFill>
              </a:rPr>
              <a:t>og</a:t>
            </a:r>
            <a:br>
              <a:rPr lang="en-GB" sz="2700" dirty="0">
                <a:solidFill>
                  <a:srgbClr val="281C2C"/>
                </a:solidFill>
              </a:rPr>
            </a:br>
            <a:r>
              <a:rPr lang="en-GB" sz="2700" dirty="0" err="1">
                <a:solidFill>
                  <a:srgbClr val="281C2C"/>
                </a:solidFill>
              </a:rPr>
              <a:t>moderniseringsdepartementet</a:t>
            </a:r>
            <a:endParaRPr lang="en-GB" sz="2700" dirty="0">
              <a:solidFill>
                <a:srgbClr val="281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kmål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190487" y="-552448"/>
            <a:ext cx="11132945" cy="552450"/>
          </a:xfrm>
          <a:prstGeom prst="rect">
            <a:avLst/>
          </a:prstGeom>
          <a:noFill/>
        </p:spPr>
        <p:txBody>
          <a:bodyPr lIns="182853" tIns="91426" rIns="182853" bIns="91426">
            <a:spAutoFit/>
          </a:bodyPr>
          <a:lstStyle/>
          <a:p>
            <a:pPr defTabSz="1828435">
              <a:defRPr/>
            </a:pPr>
            <a:r>
              <a:rPr lang="en-GB" sz="2300" dirty="0">
                <a:solidFill>
                  <a:srgbClr val="281C2C"/>
                </a:solidFill>
              </a:rPr>
              <a:t>Bokmål </a:t>
            </a:r>
            <a:r>
              <a:rPr lang="en-GB" sz="2300" dirty="0" err="1">
                <a:solidFill>
                  <a:srgbClr val="281C2C"/>
                </a:solidFill>
              </a:rPr>
              <a:t>mal:Tekst</a:t>
            </a:r>
            <a:r>
              <a:rPr lang="en-GB" sz="2300" dirty="0">
                <a:solidFill>
                  <a:srgbClr val="281C2C"/>
                </a:solidFill>
              </a:rPr>
              <a:t> med </a:t>
            </a:r>
            <a:r>
              <a:rPr lang="en-GB" sz="2300" dirty="0" err="1">
                <a:solidFill>
                  <a:srgbClr val="281C2C"/>
                </a:solidFill>
              </a:rPr>
              <a:t>kulepunkter</a:t>
            </a:r>
            <a:endParaRPr lang="en-GB" sz="2300" dirty="0">
              <a:solidFill>
                <a:srgbClr val="281C2C"/>
              </a:solidFill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5522022" y="9450289"/>
            <a:ext cx="4897650" cy="2308296"/>
          </a:xfrm>
          <a:prstGeom prst="rect">
            <a:avLst/>
          </a:prstGeom>
          <a:noFill/>
        </p:spPr>
        <p:txBody>
          <a:bodyPr lIns="182853" tIns="91426" rIns="182853" bIns="91426">
            <a:spAutoFit/>
          </a:bodyPr>
          <a:lstStyle/>
          <a:p>
            <a:pPr defTabSz="1828435">
              <a:defRPr/>
            </a:pPr>
            <a:r>
              <a:rPr lang="en-GB" sz="2300" b="1" dirty="0">
                <a:solidFill>
                  <a:srgbClr val="281C2C"/>
                </a:solidFill>
              </a:rPr>
              <a:t>Tips </a:t>
            </a:r>
            <a:r>
              <a:rPr lang="en-GB" sz="2300" b="1" dirty="0" err="1">
                <a:solidFill>
                  <a:srgbClr val="281C2C"/>
                </a:solidFill>
              </a:rPr>
              <a:t>bunntekst</a:t>
            </a:r>
            <a:r>
              <a:rPr lang="en-GB" sz="2300" b="1" dirty="0">
                <a:solidFill>
                  <a:srgbClr val="281C2C"/>
                </a:solidFill>
              </a:rPr>
              <a:t>:</a:t>
            </a:r>
          </a:p>
          <a:p>
            <a:pPr defTabSz="1828435">
              <a:defRPr/>
            </a:pPr>
            <a:r>
              <a:rPr lang="en-GB" sz="2300" b="1" dirty="0">
                <a:solidFill>
                  <a:srgbClr val="281C2C"/>
                </a:solidFill>
              </a:rPr>
              <a:t>For å </a:t>
            </a:r>
            <a:r>
              <a:rPr lang="en-GB" sz="2300" b="1" dirty="0" err="1">
                <a:solidFill>
                  <a:srgbClr val="281C2C"/>
                </a:solidFill>
              </a:rPr>
              <a:t>få</a:t>
            </a:r>
            <a:r>
              <a:rPr lang="en-GB" sz="2300" b="1" dirty="0">
                <a:solidFill>
                  <a:srgbClr val="281C2C"/>
                </a:solidFill>
              </a:rPr>
              <a:t> </a:t>
            </a:r>
            <a:r>
              <a:rPr lang="en-GB" sz="2300" b="1" dirty="0" err="1">
                <a:solidFill>
                  <a:srgbClr val="281C2C"/>
                </a:solidFill>
              </a:rPr>
              <a:t>sidenummer</a:t>
            </a:r>
            <a:r>
              <a:rPr lang="en-GB" sz="2300" b="1" dirty="0">
                <a:solidFill>
                  <a:srgbClr val="281C2C"/>
                </a:solidFill>
              </a:rPr>
              <a:t>, </a:t>
            </a:r>
            <a:r>
              <a:rPr lang="en-GB" sz="2300" b="1" dirty="0" err="1">
                <a:solidFill>
                  <a:srgbClr val="281C2C"/>
                </a:solidFill>
              </a:rPr>
              <a:t>dato</a:t>
            </a:r>
            <a:r>
              <a:rPr lang="en-GB" sz="2300" b="1" dirty="0">
                <a:solidFill>
                  <a:srgbClr val="281C2C"/>
                </a:solidFill>
              </a:rPr>
              <a:t> </a:t>
            </a:r>
            <a:r>
              <a:rPr lang="en-GB" sz="2300" b="1" dirty="0" err="1">
                <a:solidFill>
                  <a:srgbClr val="281C2C"/>
                </a:solidFill>
              </a:rPr>
              <a:t>og</a:t>
            </a:r>
            <a:r>
              <a:rPr lang="en-GB" sz="2300" b="1" dirty="0">
                <a:solidFill>
                  <a:srgbClr val="281C2C"/>
                </a:solidFill>
              </a:rPr>
              <a:t> </a:t>
            </a:r>
            <a:r>
              <a:rPr lang="en-GB" sz="2300" b="1" dirty="0" err="1">
                <a:solidFill>
                  <a:srgbClr val="281C2C"/>
                </a:solidFill>
              </a:rPr>
              <a:t>tittel</a:t>
            </a:r>
            <a:r>
              <a:rPr lang="en-GB" sz="2300" b="1" dirty="0">
                <a:solidFill>
                  <a:srgbClr val="281C2C"/>
                </a:solidFill>
              </a:rPr>
              <a:t> </a:t>
            </a:r>
            <a:r>
              <a:rPr lang="en-GB" sz="2300" b="1" dirty="0" err="1">
                <a:solidFill>
                  <a:srgbClr val="281C2C"/>
                </a:solidFill>
              </a:rPr>
              <a:t>på</a:t>
            </a:r>
            <a:r>
              <a:rPr lang="en-GB" sz="2300" b="1" dirty="0">
                <a:solidFill>
                  <a:srgbClr val="281C2C"/>
                </a:solidFill>
              </a:rPr>
              <a:t> </a:t>
            </a:r>
            <a:r>
              <a:rPr lang="en-GB" sz="2300" b="1" dirty="0" err="1">
                <a:solidFill>
                  <a:srgbClr val="281C2C"/>
                </a:solidFill>
              </a:rPr>
              <a:t>presentasjon</a:t>
            </a:r>
            <a:r>
              <a:rPr lang="en-GB" sz="2300" b="1" dirty="0">
                <a:solidFill>
                  <a:srgbClr val="281C2C"/>
                </a:solidFill>
              </a:rPr>
              <a:t>:</a:t>
            </a:r>
          </a:p>
          <a:p>
            <a:pPr defTabSz="1828435">
              <a:defRPr/>
            </a:pPr>
            <a:r>
              <a:rPr lang="en-GB" sz="2300" dirty="0" err="1">
                <a:solidFill>
                  <a:srgbClr val="281C2C"/>
                </a:solidFill>
              </a:rPr>
              <a:t>Klikk</a:t>
            </a:r>
            <a:r>
              <a:rPr lang="en-GB" sz="2300" dirty="0">
                <a:solidFill>
                  <a:srgbClr val="281C2C"/>
                </a:solidFill>
              </a:rPr>
              <a:t>  </a:t>
            </a:r>
            <a:r>
              <a:rPr lang="en-GB" sz="2300" dirty="0" err="1">
                <a:solidFill>
                  <a:srgbClr val="281C2C"/>
                </a:solidFill>
              </a:rPr>
              <a:t>på</a:t>
            </a:r>
            <a:endParaRPr lang="en-GB" sz="2300" dirty="0">
              <a:solidFill>
                <a:srgbClr val="281C2C"/>
              </a:solidFill>
            </a:endParaRPr>
          </a:p>
          <a:p>
            <a:pPr defTabSz="1828435">
              <a:defRPr/>
            </a:pPr>
            <a:r>
              <a:rPr lang="en-GB" sz="2300" dirty="0">
                <a:solidFill>
                  <a:srgbClr val="281C2C"/>
                </a:solidFill>
              </a:rPr>
              <a:t>”Sett Inn” -&gt; </a:t>
            </a:r>
            <a:r>
              <a:rPr lang="en-GB" sz="2300" dirty="0" err="1">
                <a:solidFill>
                  <a:srgbClr val="281C2C"/>
                </a:solidFill>
              </a:rPr>
              <a:t>Topp</a:t>
            </a:r>
            <a:r>
              <a:rPr lang="en-GB" sz="2300" dirty="0">
                <a:solidFill>
                  <a:srgbClr val="281C2C"/>
                </a:solidFill>
              </a:rPr>
              <a:t> </a:t>
            </a:r>
            <a:r>
              <a:rPr lang="en-GB" sz="2300" dirty="0" err="1">
                <a:solidFill>
                  <a:srgbClr val="281C2C"/>
                </a:solidFill>
              </a:rPr>
              <a:t>og</a:t>
            </a:r>
            <a:r>
              <a:rPr lang="en-GB" sz="2300" dirty="0">
                <a:solidFill>
                  <a:srgbClr val="281C2C"/>
                </a:solidFill>
              </a:rPr>
              <a:t> </a:t>
            </a:r>
            <a:r>
              <a:rPr lang="en-GB" sz="2300" dirty="0" err="1">
                <a:solidFill>
                  <a:srgbClr val="281C2C"/>
                </a:solidFill>
              </a:rPr>
              <a:t>bunntekst</a:t>
            </a:r>
            <a:endParaRPr lang="en-GB" sz="2300" dirty="0">
              <a:solidFill>
                <a:srgbClr val="281C2C"/>
              </a:solidFill>
            </a:endParaRPr>
          </a:p>
          <a:p>
            <a:pPr defTabSz="1828435">
              <a:defRPr/>
            </a:pPr>
            <a:r>
              <a:rPr lang="en-GB" sz="2300" dirty="0">
                <a:solidFill>
                  <a:srgbClr val="281C2C"/>
                </a:solidFill>
              </a:rPr>
              <a:t>- </a:t>
            </a:r>
            <a:r>
              <a:rPr lang="en-GB" sz="2300" dirty="0" err="1">
                <a:solidFill>
                  <a:srgbClr val="281C2C"/>
                </a:solidFill>
              </a:rPr>
              <a:t>Huk</a:t>
            </a:r>
            <a:r>
              <a:rPr lang="en-GB" sz="2300" dirty="0">
                <a:solidFill>
                  <a:srgbClr val="281C2C"/>
                </a:solidFill>
              </a:rPr>
              <a:t> </a:t>
            </a:r>
            <a:r>
              <a:rPr lang="en-GB" sz="2300" dirty="0" err="1">
                <a:solidFill>
                  <a:srgbClr val="281C2C"/>
                </a:solidFill>
              </a:rPr>
              <a:t>av</a:t>
            </a:r>
            <a:r>
              <a:rPr lang="en-GB" sz="2300" dirty="0">
                <a:solidFill>
                  <a:srgbClr val="281C2C"/>
                </a:solidFill>
              </a:rPr>
              <a:t> for </a:t>
            </a:r>
            <a:r>
              <a:rPr lang="en-GB" sz="2300" dirty="0" err="1">
                <a:solidFill>
                  <a:srgbClr val="281C2C"/>
                </a:solidFill>
              </a:rPr>
              <a:t>ønsket</a:t>
            </a:r>
            <a:r>
              <a:rPr lang="en-GB" sz="2300" dirty="0">
                <a:solidFill>
                  <a:srgbClr val="281C2C"/>
                </a:solidFill>
              </a:rPr>
              <a:t> </a:t>
            </a:r>
            <a:r>
              <a:rPr lang="en-GB" sz="2300" dirty="0" err="1">
                <a:solidFill>
                  <a:srgbClr val="281C2C"/>
                </a:solidFill>
              </a:rPr>
              <a:t>tekst</a:t>
            </a:r>
            <a:r>
              <a:rPr lang="en-GB" sz="2300" dirty="0">
                <a:solidFill>
                  <a:srgbClr val="281C2C"/>
                </a:solidFill>
              </a:rPr>
              <a:t>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3073198" y="11969750"/>
            <a:ext cx="2209656" cy="12954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97746" y="593303"/>
            <a:ext cx="19585175" cy="228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97746" y="3185595"/>
            <a:ext cx="19585175" cy="90519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0415487" y="12628800"/>
            <a:ext cx="2004161" cy="432000"/>
          </a:xfrm>
          <a:prstGeom prst="rect">
            <a:avLst/>
          </a:prstGeom>
        </p:spPr>
        <p:txBody>
          <a:bodyPr lIns="143979" tIns="91426" rIns="0" bIns="91426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 defTabSz="1828435">
              <a:defRPr/>
            </a:pPr>
            <a:fld id="{DA2BD35D-A3E1-4509-A475-9B35C4AA3138}" type="datetime4">
              <a:rPr lang="en-GB" smtClean="0">
                <a:solidFill>
                  <a:srgbClr val="281C2C"/>
                </a:solidFill>
              </a:rPr>
              <a:pPr defTabSz="1828435">
                <a:defRPr/>
              </a:pPr>
              <a:t>03 April 2019</a:t>
            </a:fld>
            <a:endParaRPr lang="en-GB" dirty="0">
              <a:solidFill>
                <a:srgbClr val="281C2C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951058" y="12628800"/>
            <a:ext cx="11376525" cy="432000"/>
          </a:xfrm>
          <a:prstGeom prst="rect">
            <a:avLst/>
          </a:prstGeom>
        </p:spPr>
        <p:txBody>
          <a:bodyPr lIns="182853" tIns="91426" rIns="0" bIns="91426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 defTabSz="1828435">
              <a:defRPr/>
            </a:pPr>
            <a:r>
              <a:rPr lang="en-GB">
                <a:solidFill>
                  <a:srgbClr val="281C2C"/>
                </a:solidFill>
              </a:rPr>
              <a:t>Tittel på presentasjonen</a:t>
            </a:r>
            <a:endParaRPr lang="en-GB" dirty="0">
              <a:solidFill>
                <a:srgbClr val="281C2C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488509" y="12628800"/>
            <a:ext cx="1007219" cy="432000"/>
          </a:xfrm>
          <a:prstGeom prst="rect">
            <a:avLst/>
          </a:prstGeom>
        </p:spPr>
        <p:txBody>
          <a:bodyPr lIns="182853" tIns="91426" rIns="0" bIns="91426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 defTabSz="1828435">
              <a:defRPr/>
            </a:pPr>
            <a:fld id="{915A8C69-1E23-4468-AC94-010B558DD334}" type="slidenum">
              <a:rPr lang="en-GB" smtClean="0">
                <a:solidFill>
                  <a:srgbClr val="281C2C"/>
                </a:solidFill>
              </a:rPr>
              <a:pPr defTabSz="1828435">
                <a:defRPr/>
              </a:pPr>
              <a:t>‹#›</a:t>
            </a:fld>
            <a:endParaRPr lang="en-GB" dirty="0">
              <a:solidFill>
                <a:srgbClr val="281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41" y="5106384"/>
            <a:ext cx="17138141" cy="828678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40" y="6649442"/>
            <a:ext cx="11215402" cy="331152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2144" indent="0" algn="ctr">
              <a:buNone/>
              <a:defRPr sz="4000"/>
            </a:lvl2pPr>
            <a:lvl3pPr marL="1784232" indent="0" algn="ctr">
              <a:buNone/>
              <a:defRPr sz="3800"/>
            </a:lvl3pPr>
            <a:lvl4pPr marL="2676336" indent="0" algn="ctr">
              <a:buNone/>
              <a:defRPr sz="3200"/>
            </a:lvl4pPr>
            <a:lvl5pPr marL="3568458" indent="0" algn="ctr">
              <a:buNone/>
              <a:defRPr sz="3200"/>
            </a:lvl5pPr>
            <a:lvl6pPr marL="4460576" indent="0" algn="ctr">
              <a:buNone/>
              <a:defRPr sz="3200"/>
            </a:lvl6pPr>
            <a:lvl7pPr marL="5352711" indent="0" algn="ctr">
              <a:buNone/>
              <a:defRPr sz="3200"/>
            </a:lvl7pPr>
            <a:lvl8pPr marL="6244817" indent="0" algn="ctr">
              <a:buNone/>
              <a:defRPr sz="3200"/>
            </a:lvl8pPr>
            <a:lvl9pPr marL="7136925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34" y="1440182"/>
            <a:ext cx="3167999" cy="2168472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54" y="1440002"/>
            <a:ext cx="3167999" cy="2155830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254" y="1440000"/>
            <a:ext cx="3167999" cy="21672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22092931" y="2376000"/>
            <a:ext cx="2289599" cy="89172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75779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444" y="3816000"/>
            <a:ext cx="21566695" cy="8496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44" y="2559935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221732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54695" y="5106384"/>
            <a:ext cx="17138141" cy="828678"/>
          </a:xfrm>
        </p:spPr>
        <p:txBody>
          <a:bodyPr anchor="b">
            <a:normAutofit/>
          </a:bodyPr>
          <a:lstStyle>
            <a:lvl1pPr algn="r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77438" y="6649442"/>
            <a:ext cx="11215402" cy="3311523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2144" indent="0" algn="ctr">
              <a:buNone/>
              <a:defRPr sz="4000"/>
            </a:lvl2pPr>
            <a:lvl3pPr marL="1784232" indent="0" algn="ctr">
              <a:buNone/>
              <a:defRPr sz="3800"/>
            </a:lvl3pPr>
            <a:lvl4pPr marL="2676336" indent="0" algn="ctr">
              <a:buNone/>
              <a:defRPr sz="3200"/>
            </a:lvl4pPr>
            <a:lvl5pPr marL="3568458" indent="0" algn="ctr">
              <a:buNone/>
              <a:defRPr sz="3200"/>
            </a:lvl5pPr>
            <a:lvl6pPr marL="4460576" indent="0" algn="ctr">
              <a:buNone/>
              <a:defRPr sz="3200"/>
            </a:lvl6pPr>
            <a:lvl7pPr marL="5352711" indent="0" algn="ctr">
              <a:buNone/>
              <a:defRPr sz="3200"/>
            </a:lvl7pPr>
            <a:lvl8pPr marL="6244817" indent="0" algn="ctr">
              <a:buNone/>
              <a:defRPr sz="3200"/>
            </a:lvl8pPr>
            <a:lvl9pPr marL="7136925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34" y="1440182"/>
            <a:ext cx="3167999" cy="2168472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254" y="1440000"/>
            <a:ext cx="3167999" cy="21672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54" y="1440002"/>
            <a:ext cx="3167999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543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502301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434" y="3816000"/>
            <a:ext cx="21566695" cy="8496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35" y="2559928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033398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1440177" y="3636000"/>
            <a:ext cx="10549318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12457565" y="3636000"/>
            <a:ext cx="10549318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139137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1440182" y="3636000"/>
            <a:ext cx="7056882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8695093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15950006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85619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3816478"/>
            <a:ext cx="24382413" cy="8479060"/>
          </a:xfrm>
          <a:solidFill>
            <a:schemeClr val="lt2"/>
          </a:solidFill>
        </p:spPr>
        <p:txBody>
          <a:bodyPr tIns="1756216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35" y="2667008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479546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" y="0"/>
            <a:ext cx="24385848" cy="12832003"/>
          </a:xfrm>
          <a:solidFill>
            <a:schemeClr val="bg2"/>
          </a:solidFill>
        </p:spPr>
        <p:txBody>
          <a:bodyPr tIns="4214933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684479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39387" y="3633760"/>
            <a:ext cx="10549318" cy="1080137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2144" indent="0">
              <a:buNone/>
              <a:defRPr sz="4000" b="1"/>
            </a:lvl2pPr>
            <a:lvl3pPr marL="1784232" indent="0">
              <a:buNone/>
              <a:defRPr sz="3800" b="1"/>
            </a:lvl3pPr>
            <a:lvl4pPr marL="2676336" indent="0">
              <a:buNone/>
              <a:defRPr sz="3200" b="1"/>
            </a:lvl4pPr>
            <a:lvl5pPr marL="3568458" indent="0">
              <a:buNone/>
              <a:defRPr sz="3200" b="1"/>
            </a:lvl5pPr>
            <a:lvl6pPr marL="4460576" indent="0">
              <a:buNone/>
              <a:defRPr sz="3200" b="1"/>
            </a:lvl6pPr>
            <a:lvl7pPr marL="5352711" indent="0">
              <a:buNone/>
              <a:defRPr sz="3200" b="1"/>
            </a:lvl7pPr>
            <a:lvl8pPr marL="6244817" indent="0">
              <a:buNone/>
              <a:defRPr sz="3200" b="1"/>
            </a:lvl8pPr>
            <a:lvl9pPr marL="7136925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457565" y="3633760"/>
            <a:ext cx="10549318" cy="1080137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2144" indent="0">
              <a:buNone/>
              <a:defRPr sz="4000" b="1"/>
            </a:lvl2pPr>
            <a:lvl3pPr marL="1784232" indent="0">
              <a:buNone/>
              <a:defRPr sz="3800" b="1"/>
            </a:lvl3pPr>
            <a:lvl4pPr marL="2676336" indent="0">
              <a:buNone/>
              <a:defRPr sz="3200" b="1"/>
            </a:lvl4pPr>
            <a:lvl5pPr marL="3568458" indent="0">
              <a:buNone/>
              <a:defRPr sz="3200" b="1"/>
            </a:lvl5pPr>
            <a:lvl6pPr marL="4460576" indent="0">
              <a:buNone/>
              <a:defRPr sz="3200" b="1"/>
            </a:lvl6pPr>
            <a:lvl7pPr marL="5352711" indent="0">
              <a:buNone/>
              <a:defRPr sz="3200" b="1"/>
            </a:lvl7pPr>
            <a:lvl8pPr marL="6244817" indent="0">
              <a:buNone/>
              <a:defRPr sz="3200" b="1"/>
            </a:lvl8pPr>
            <a:lvl9pPr marL="7136925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439387" y="4713734"/>
            <a:ext cx="10549318" cy="75802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12457565" y="4713734"/>
            <a:ext cx="10549318" cy="758026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9349357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226950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9975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1440175" y="3636000"/>
            <a:ext cx="10549319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12457565" y="3636000"/>
            <a:ext cx="10549319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7645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1440182" y="3636000"/>
            <a:ext cx="7056882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8695094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15950011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4169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3816478"/>
            <a:ext cx="24382413" cy="8479060"/>
          </a:xfrm>
          <a:solidFill>
            <a:schemeClr val="lt2"/>
          </a:solidFill>
        </p:spPr>
        <p:txBody>
          <a:bodyPr tIns="1755942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44" y="2667015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0321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" y="0"/>
            <a:ext cx="24385847" cy="12832004"/>
          </a:xfrm>
          <a:solidFill>
            <a:schemeClr val="bg2"/>
          </a:solidFill>
        </p:spPr>
        <p:txBody>
          <a:bodyPr tIns="4214283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2412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39386" y="3633767"/>
            <a:ext cx="10549319" cy="1080138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2005" indent="0">
              <a:buNone/>
              <a:defRPr sz="4000" b="1"/>
            </a:lvl2pPr>
            <a:lvl3pPr marL="1783955" indent="0">
              <a:buNone/>
              <a:defRPr sz="3800" b="1"/>
            </a:lvl3pPr>
            <a:lvl4pPr marL="2675919" indent="0">
              <a:buNone/>
              <a:defRPr sz="3100" b="1"/>
            </a:lvl4pPr>
            <a:lvl5pPr marL="3567900" indent="0">
              <a:buNone/>
              <a:defRPr sz="3100" b="1"/>
            </a:lvl5pPr>
            <a:lvl6pPr marL="4459884" indent="0">
              <a:buNone/>
              <a:defRPr sz="3100" b="1"/>
            </a:lvl6pPr>
            <a:lvl7pPr marL="5351874" indent="0">
              <a:buNone/>
              <a:defRPr sz="3100" b="1"/>
            </a:lvl7pPr>
            <a:lvl8pPr marL="6243843" indent="0">
              <a:buNone/>
              <a:defRPr sz="3100" b="1"/>
            </a:lvl8pPr>
            <a:lvl9pPr marL="7135810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457565" y="3633767"/>
            <a:ext cx="10549319" cy="1080138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2005" indent="0">
              <a:buNone/>
              <a:defRPr sz="4000" b="1"/>
            </a:lvl2pPr>
            <a:lvl3pPr marL="1783955" indent="0">
              <a:buNone/>
              <a:defRPr sz="3800" b="1"/>
            </a:lvl3pPr>
            <a:lvl4pPr marL="2675919" indent="0">
              <a:buNone/>
              <a:defRPr sz="3100" b="1"/>
            </a:lvl4pPr>
            <a:lvl5pPr marL="3567900" indent="0">
              <a:buNone/>
              <a:defRPr sz="3100" b="1"/>
            </a:lvl5pPr>
            <a:lvl6pPr marL="4459884" indent="0">
              <a:buNone/>
              <a:defRPr sz="3100" b="1"/>
            </a:lvl6pPr>
            <a:lvl7pPr marL="5351874" indent="0">
              <a:buNone/>
              <a:defRPr sz="3100" b="1"/>
            </a:lvl7pPr>
            <a:lvl8pPr marL="6243843" indent="0">
              <a:buNone/>
              <a:defRPr sz="3100" b="1"/>
            </a:lvl8pPr>
            <a:lvl9pPr marL="7135810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439386" y="4713734"/>
            <a:ext cx="10549319" cy="75802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12457565" y="4713734"/>
            <a:ext cx="10549319" cy="758026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74146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9020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5114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52" y="5106391"/>
            <a:ext cx="17138141" cy="828678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49" y="6649442"/>
            <a:ext cx="11215401" cy="33115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2095" indent="0" algn="ctr">
              <a:buNone/>
              <a:defRPr sz="4000"/>
            </a:lvl2pPr>
            <a:lvl3pPr marL="1784131" indent="0" algn="ctr">
              <a:buNone/>
              <a:defRPr sz="3800"/>
            </a:lvl3pPr>
            <a:lvl4pPr marL="2676186" indent="0" algn="ctr">
              <a:buNone/>
              <a:defRPr sz="3100"/>
            </a:lvl4pPr>
            <a:lvl5pPr marL="3568262" indent="0" algn="ctr">
              <a:buNone/>
              <a:defRPr sz="3100"/>
            </a:lvl5pPr>
            <a:lvl6pPr marL="4460329" indent="0" algn="ctr">
              <a:buNone/>
              <a:defRPr sz="3100"/>
            </a:lvl6pPr>
            <a:lvl7pPr marL="5352410" indent="0" algn="ctr">
              <a:buNone/>
              <a:defRPr sz="3100"/>
            </a:lvl7pPr>
            <a:lvl8pPr marL="6244467" indent="0" algn="ctr">
              <a:buNone/>
              <a:defRPr sz="3100"/>
            </a:lvl8pPr>
            <a:lvl9pPr marL="7136527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44" y="1440182"/>
            <a:ext cx="3167999" cy="2168472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5" y="1440009"/>
            <a:ext cx="3167999" cy="2155830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265" y="1440000"/>
            <a:ext cx="3167999" cy="21672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22092925" y="2376000"/>
            <a:ext cx="2289600" cy="8917200"/>
          </a:xfrm>
          <a:blipFill>
            <a:blip r:embed="rId9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54050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54705" y="5106391"/>
            <a:ext cx="17138141" cy="828678"/>
          </a:xfrm>
        </p:spPr>
        <p:txBody>
          <a:bodyPr anchor="b">
            <a:normAutofit/>
          </a:bodyPr>
          <a:lstStyle>
            <a:lvl1pPr algn="r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77447" y="6649442"/>
            <a:ext cx="11215401" cy="331152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2095" indent="0" algn="ctr">
              <a:buNone/>
              <a:defRPr sz="4000"/>
            </a:lvl2pPr>
            <a:lvl3pPr marL="1784131" indent="0" algn="ctr">
              <a:buNone/>
              <a:defRPr sz="3800"/>
            </a:lvl3pPr>
            <a:lvl4pPr marL="2676186" indent="0" algn="ctr">
              <a:buNone/>
              <a:defRPr sz="3100"/>
            </a:lvl4pPr>
            <a:lvl5pPr marL="3568262" indent="0" algn="ctr">
              <a:buNone/>
              <a:defRPr sz="3100"/>
            </a:lvl5pPr>
            <a:lvl6pPr marL="4460329" indent="0" algn="ctr">
              <a:buNone/>
              <a:defRPr sz="3100"/>
            </a:lvl6pPr>
            <a:lvl7pPr marL="5352410" indent="0" algn="ctr">
              <a:buNone/>
              <a:defRPr sz="3100"/>
            </a:lvl7pPr>
            <a:lvl8pPr marL="6244467" indent="0" algn="ctr">
              <a:buNone/>
              <a:defRPr sz="3100"/>
            </a:lvl8pPr>
            <a:lvl9pPr marL="7136527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44" y="1440182"/>
            <a:ext cx="3167999" cy="2168472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265" y="1440000"/>
            <a:ext cx="3167999" cy="21672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5" y="1440009"/>
            <a:ext cx="3167999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50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95267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444" y="3816000"/>
            <a:ext cx="21566695" cy="8496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44" y="2559935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906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1440175" y="3636000"/>
            <a:ext cx="10549319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12457565" y="3636000"/>
            <a:ext cx="10549319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239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444" y="3816000"/>
            <a:ext cx="21566695" cy="8496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44" y="2559935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992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1440182" y="3636000"/>
            <a:ext cx="7056882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8695094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15950011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08391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3816478"/>
            <a:ext cx="24382413" cy="8479060"/>
          </a:xfrm>
          <a:solidFill>
            <a:schemeClr val="lt2"/>
          </a:solidFill>
        </p:spPr>
        <p:txBody>
          <a:bodyPr tIns="1756119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44" y="2667015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53449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" y="0"/>
            <a:ext cx="24385847" cy="12832004"/>
          </a:xfrm>
          <a:solidFill>
            <a:schemeClr val="bg2"/>
          </a:solidFill>
        </p:spPr>
        <p:txBody>
          <a:bodyPr tIns="4214704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576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39386" y="3633759"/>
            <a:ext cx="10549319" cy="1080138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2095" indent="0">
              <a:buNone/>
              <a:defRPr sz="4000" b="1"/>
            </a:lvl2pPr>
            <a:lvl3pPr marL="1784131" indent="0">
              <a:buNone/>
              <a:defRPr sz="3800" b="1"/>
            </a:lvl3pPr>
            <a:lvl4pPr marL="2676186" indent="0">
              <a:buNone/>
              <a:defRPr sz="3100" b="1"/>
            </a:lvl4pPr>
            <a:lvl5pPr marL="3568262" indent="0">
              <a:buNone/>
              <a:defRPr sz="3100" b="1"/>
            </a:lvl5pPr>
            <a:lvl6pPr marL="4460329" indent="0">
              <a:buNone/>
              <a:defRPr sz="3100" b="1"/>
            </a:lvl6pPr>
            <a:lvl7pPr marL="5352410" indent="0">
              <a:buNone/>
              <a:defRPr sz="3100" b="1"/>
            </a:lvl7pPr>
            <a:lvl8pPr marL="6244467" indent="0">
              <a:buNone/>
              <a:defRPr sz="3100" b="1"/>
            </a:lvl8pPr>
            <a:lvl9pPr marL="7136527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457565" y="3633759"/>
            <a:ext cx="10549319" cy="1080138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2095" indent="0">
              <a:buNone/>
              <a:defRPr sz="4000" b="1"/>
            </a:lvl2pPr>
            <a:lvl3pPr marL="1784131" indent="0">
              <a:buNone/>
              <a:defRPr sz="3800" b="1"/>
            </a:lvl3pPr>
            <a:lvl4pPr marL="2676186" indent="0">
              <a:buNone/>
              <a:defRPr sz="3100" b="1"/>
            </a:lvl4pPr>
            <a:lvl5pPr marL="3568262" indent="0">
              <a:buNone/>
              <a:defRPr sz="3100" b="1"/>
            </a:lvl5pPr>
            <a:lvl6pPr marL="4460329" indent="0">
              <a:buNone/>
              <a:defRPr sz="3100" b="1"/>
            </a:lvl6pPr>
            <a:lvl7pPr marL="5352410" indent="0">
              <a:buNone/>
              <a:defRPr sz="3100" b="1"/>
            </a:lvl7pPr>
            <a:lvl8pPr marL="6244467" indent="0">
              <a:buNone/>
              <a:defRPr sz="3100" b="1"/>
            </a:lvl8pPr>
            <a:lvl9pPr marL="7136527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439386" y="4713734"/>
            <a:ext cx="10549319" cy="75802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12457565" y="4713734"/>
            <a:ext cx="10549319" cy="758026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58353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96015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8652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sk Startside Alternativ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6547144"/>
            <a:ext cx="24430037" cy="716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68" y="-536577"/>
            <a:ext cx="7966615" cy="548769"/>
          </a:xfrm>
          <a:prstGeom prst="rect">
            <a:avLst/>
          </a:prstGeom>
          <a:noFill/>
        </p:spPr>
        <p:txBody>
          <a:bodyPr lIns="178112" tIns="88851" rIns="178112" bIns="88851">
            <a:spAutoFit/>
          </a:bodyPr>
          <a:lstStyle/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Norsk mal: Startside Alternativ 1</a:t>
            </a:r>
          </a:p>
        </p:txBody>
      </p:sp>
      <p:cxnSp>
        <p:nvCxnSpPr>
          <p:cNvPr id="19" name="Rett linje 18"/>
          <p:cNvCxnSpPr/>
          <p:nvPr/>
        </p:nvCxnSpPr>
        <p:spPr>
          <a:xfrm>
            <a:off x="2124875" y="737325"/>
            <a:ext cx="0" cy="652491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2398756" y="4769188"/>
            <a:ext cx="19582725" cy="576000"/>
          </a:xfrm>
        </p:spPr>
        <p:txBody>
          <a:bodyPr lIns="0" anchor="ctr" anchorCtr="0"/>
          <a:lstStyle>
            <a:lvl1pPr marL="0" indent="0">
              <a:buNone/>
              <a:defRPr sz="2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2398756" y="5489848"/>
            <a:ext cx="19582725" cy="576000"/>
          </a:xfrm>
        </p:spPr>
        <p:txBody>
          <a:bodyPr lIns="0" anchor="ctr" anchorCtr="0"/>
          <a:lstStyle>
            <a:lvl1pPr marL="0" indent="0">
              <a:buNone/>
              <a:defRPr sz="2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2397444" y="2249488"/>
            <a:ext cx="19582725" cy="2289600"/>
          </a:xfrm>
        </p:spPr>
        <p:txBody>
          <a:bodyPr lIns="0" anchor="b" anchorCtr="0"/>
          <a:lstStyle>
            <a:lvl1pPr marL="0" indent="0">
              <a:buNone/>
              <a:defRPr sz="6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20" y="1054540"/>
            <a:ext cx="597372" cy="725428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2222863" y="934312"/>
            <a:ext cx="9320321" cy="899635"/>
          </a:xfrm>
          <a:prstGeom prst="rect">
            <a:avLst/>
          </a:prstGeom>
          <a:noFill/>
        </p:spPr>
        <p:txBody>
          <a:bodyPr wrap="square" lIns="178112" tIns="88851" rIns="178112" bIns="88851" rtlCol="0">
            <a:spAutoFit/>
          </a:bodyPr>
          <a:lstStyle/>
          <a:p>
            <a:pPr defTabSz="8909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600" dirty="0">
                <a:solidFill>
                  <a:prstClr val="black"/>
                </a:solidFill>
                <a:latin typeface="Arial" charset="0"/>
              </a:rPr>
              <a:t>Helse- og</a:t>
            </a:r>
            <a:br>
              <a:rPr lang="nb-NO" sz="2600" dirty="0">
                <a:solidFill>
                  <a:prstClr val="black"/>
                </a:solidFill>
                <a:latin typeface="Arial" charset="0"/>
              </a:rPr>
            </a:br>
            <a:r>
              <a:rPr lang="nb-NO" sz="2600" dirty="0">
                <a:solidFill>
                  <a:prstClr val="black"/>
                </a:solidFill>
                <a:latin typeface="Arial" charset="0"/>
              </a:rPr>
              <a:t>omsorgsdepartementet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28633917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sk Startside Alternativ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6547144"/>
            <a:ext cx="24430037" cy="716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2397444" y="2249488"/>
            <a:ext cx="19582725" cy="2289600"/>
          </a:xfrm>
        </p:spPr>
        <p:txBody>
          <a:bodyPr lIns="0" anchor="b" anchorCtr="0"/>
          <a:lstStyle>
            <a:lvl1pPr marL="0" indent="0">
              <a:buNone/>
              <a:defRPr sz="6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68" y="-536577"/>
            <a:ext cx="7966615" cy="548769"/>
          </a:xfrm>
          <a:prstGeom prst="rect">
            <a:avLst/>
          </a:prstGeom>
          <a:noFill/>
        </p:spPr>
        <p:txBody>
          <a:bodyPr lIns="178112" tIns="88851" rIns="178112" bIns="88851">
            <a:spAutoFit/>
          </a:bodyPr>
          <a:lstStyle/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Norsk mal: Startside Alternativ 2</a:t>
            </a:r>
          </a:p>
        </p:txBody>
      </p:sp>
      <p:cxnSp>
        <p:nvCxnSpPr>
          <p:cNvPr id="19" name="Rett linje 18"/>
          <p:cNvCxnSpPr/>
          <p:nvPr/>
        </p:nvCxnSpPr>
        <p:spPr>
          <a:xfrm>
            <a:off x="2124875" y="737325"/>
            <a:ext cx="0" cy="652491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2398756" y="4769188"/>
            <a:ext cx="19582725" cy="576000"/>
          </a:xfrm>
        </p:spPr>
        <p:txBody>
          <a:bodyPr lIns="0" anchor="ctr" anchorCtr="0"/>
          <a:lstStyle>
            <a:lvl1pPr marL="0" indent="0">
              <a:buNone/>
              <a:defRPr sz="2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2398756" y="5489848"/>
            <a:ext cx="19582725" cy="576000"/>
          </a:xfrm>
        </p:spPr>
        <p:txBody>
          <a:bodyPr lIns="0" anchor="ctr" anchorCtr="0"/>
          <a:lstStyle>
            <a:lvl1pPr marL="0" indent="0">
              <a:buNone/>
              <a:defRPr sz="2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20" y="1054540"/>
            <a:ext cx="597372" cy="725428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2222863" y="934312"/>
            <a:ext cx="9320321" cy="899635"/>
          </a:xfrm>
          <a:prstGeom prst="rect">
            <a:avLst/>
          </a:prstGeom>
          <a:noFill/>
        </p:spPr>
        <p:txBody>
          <a:bodyPr wrap="square" lIns="178112" tIns="88851" rIns="178112" bIns="88851" rtlCol="0">
            <a:spAutoFit/>
          </a:bodyPr>
          <a:lstStyle/>
          <a:p>
            <a:pPr defTabSz="8909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600" dirty="0">
                <a:solidFill>
                  <a:prstClr val="black"/>
                </a:solidFill>
                <a:latin typeface="Arial" charset="0"/>
              </a:rPr>
              <a:t>Helse- og</a:t>
            </a:r>
            <a:br>
              <a:rPr lang="nb-NO" sz="2600" dirty="0">
                <a:solidFill>
                  <a:prstClr val="black"/>
                </a:solidFill>
                <a:latin typeface="Arial" charset="0"/>
              </a:rPr>
            </a:br>
            <a:r>
              <a:rPr lang="nb-NO" sz="2600" dirty="0">
                <a:solidFill>
                  <a:prstClr val="black"/>
                </a:solidFill>
                <a:latin typeface="Arial" charset="0"/>
              </a:rPr>
              <a:t>omsorgsdepartementet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13687510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sk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6543911"/>
            <a:ext cx="24382413" cy="717209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2397444" y="2249488"/>
            <a:ext cx="19582725" cy="2289600"/>
          </a:xfrm>
        </p:spPr>
        <p:txBody>
          <a:bodyPr lIns="0" anchor="b" anchorCtr="0"/>
          <a:lstStyle>
            <a:lvl1pPr marL="0" indent="0">
              <a:buNone/>
              <a:defRPr sz="62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68" y="-536577"/>
            <a:ext cx="7966615" cy="548769"/>
          </a:xfrm>
          <a:prstGeom prst="rect">
            <a:avLst/>
          </a:prstGeom>
          <a:noFill/>
        </p:spPr>
        <p:txBody>
          <a:bodyPr lIns="178112" tIns="88851" rIns="178112" bIns="88851">
            <a:spAutoFit/>
          </a:bodyPr>
          <a:lstStyle/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Norsk mal: Startside – sett inn eget bilde</a:t>
            </a:r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2398756" y="4769188"/>
            <a:ext cx="19582725" cy="576000"/>
          </a:xfrm>
        </p:spPr>
        <p:txBody>
          <a:bodyPr lIns="0" anchor="ctr" anchorCtr="0"/>
          <a:lstStyle>
            <a:lvl1pPr marL="0" indent="0">
              <a:buNone/>
              <a:defRPr sz="2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2398756" y="5489848"/>
            <a:ext cx="19582725" cy="576000"/>
          </a:xfrm>
        </p:spPr>
        <p:txBody>
          <a:bodyPr lIns="0" anchor="ctr" anchorCtr="0"/>
          <a:lstStyle>
            <a:lvl1pPr marL="0" indent="0">
              <a:buNone/>
              <a:defRPr sz="2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2109463" y="737320"/>
            <a:ext cx="35998" cy="65232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20" y="1054540"/>
            <a:ext cx="597372" cy="725428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2222863" y="934312"/>
            <a:ext cx="9320321" cy="899635"/>
          </a:xfrm>
          <a:prstGeom prst="rect">
            <a:avLst/>
          </a:prstGeom>
          <a:noFill/>
        </p:spPr>
        <p:txBody>
          <a:bodyPr wrap="square" lIns="178112" tIns="88851" rIns="178112" bIns="88851" rtlCol="0">
            <a:spAutoFit/>
          </a:bodyPr>
          <a:lstStyle/>
          <a:p>
            <a:pPr defTabSz="8909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600" dirty="0">
                <a:solidFill>
                  <a:prstClr val="black"/>
                </a:solidFill>
                <a:latin typeface="Arial" charset="0"/>
              </a:rPr>
              <a:t>Helse- og</a:t>
            </a:r>
            <a:br>
              <a:rPr lang="nb-NO" sz="2600" dirty="0">
                <a:solidFill>
                  <a:prstClr val="black"/>
                </a:solidFill>
                <a:latin typeface="Arial" charset="0"/>
              </a:rPr>
            </a:br>
            <a:r>
              <a:rPr lang="nb-NO" sz="2600" dirty="0">
                <a:solidFill>
                  <a:prstClr val="black"/>
                </a:solidFill>
                <a:latin typeface="Arial" charset="0"/>
              </a:rPr>
              <a:t>omsorgsdepartementet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2154867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sk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6543911"/>
            <a:ext cx="24382413" cy="717209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68" y="-536577"/>
            <a:ext cx="7966615" cy="548769"/>
          </a:xfrm>
          <a:prstGeom prst="rect">
            <a:avLst/>
          </a:prstGeom>
          <a:noFill/>
        </p:spPr>
        <p:txBody>
          <a:bodyPr lIns="178112" tIns="88851" rIns="178112" bIns="88851">
            <a:spAutoFit/>
          </a:bodyPr>
          <a:lstStyle/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Norsk mal: Kapittel / Temaside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2397444" y="2249488"/>
            <a:ext cx="19582725" cy="2289600"/>
          </a:xfrm>
        </p:spPr>
        <p:txBody>
          <a:bodyPr lIns="0" anchor="b" anchorCtr="0"/>
          <a:lstStyle>
            <a:lvl1pPr marL="0" indent="0">
              <a:buNone/>
              <a:defRPr sz="6200" b="1"/>
            </a:lvl1pPr>
          </a:lstStyle>
          <a:p>
            <a:pPr lvl="0"/>
            <a:r>
              <a:rPr lang="nb-NO" dirty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2109463" y="737320"/>
            <a:ext cx="35998" cy="65232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20" y="1054540"/>
            <a:ext cx="597372" cy="725428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222863" y="934312"/>
            <a:ext cx="9320321" cy="899635"/>
          </a:xfrm>
          <a:prstGeom prst="rect">
            <a:avLst/>
          </a:prstGeom>
          <a:noFill/>
        </p:spPr>
        <p:txBody>
          <a:bodyPr wrap="square" lIns="178112" tIns="88851" rIns="178112" bIns="88851" rtlCol="0">
            <a:spAutoFit/>
          </a:bodyPr>
          <a:lstStyle/>
          <a:p>
            <a:pPr defTabSz="8909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600" dirty="0">
                <a:solidFill>
                  <a:prstClr val="black"/>
                </a:solidFill>
                <a:latin typeface="Arial" charset="0"/>
              </a:rPr>
              <a:t>Helse- og</a:t>
            </a:r>
            <a:br>
              <a:rPr lang="nb-NO" sz="2600" dirty="0">
                <a:solidFill>
                  <a:prstClr val="black"/>
                </a:solidFill>
                <a:latin typeface="Arial" charset="0"/>
              </a:rPr>
            </a:br>
            <a:r>
              <a:rPr lang="nb-NO" sz="2600" dirty="0">
                <a:solidFill>
                  <a:prstClr val="black"/>
                </a:solidFill>
                <a:latin typeface="Arial" charset="0"/>
              </a:rPr>
              <a:t>omsorgsdepartementet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200546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1440175" y="3636000"/>
            <a:ext cx="10549319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12457565" y="3636000"/>
            <a:ext cx="10549319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-190486" y="-552449"/>
            <a:ext cx="11132945" cy="548769"/>
          </a:xfrm>
          <a:prstGeom prst="rect">
            <a:avLst/>
          </a:prstGeom>
          <a:noFill/>
        </p:spPr>
        <p:txBody>
          <a:bodyPr lIns="178112" tIns="88851" rIns="178112" bIns="88851">
            <a:spAutoFit/>
          </a:bodyPr>
          <a:lstStyle/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Norsk </a:t>
            </a:r>
            <a:r>
              <a:rPr lang="nb-NO" sz="2400" dirty="0" err="1">
                <a:solidFill>
                  <a:prstClr val="black"/>
                </a:solidFill>
                <a:latin typeface="Arial" charset="0"/>
              </a:rPr>
              <a:t>mal:Tekst</a:t>
            </a:r>
            <a:r>
              <a:rPr lang="nb-NO" sz="2400" dirty="0">
                <a:solidFill>
                  <a:prstClr val="black"/>
                </a:solidFill>
                <a:latin typeface="Arial" charset="0"/>
              </a:rPr>
              <a:t> med </a:t>
            </a:r>
            <a:r>
              <a:rPr lang="nb-NO" sz="2400" dirty="0" err="1">
                <a:solidFill>
                  <a:prstClr val="black"/>
                </a:solidFill>
                <a:latin typeface="Arial" charset="0"/>
              </a:rPr>
              <a:t>kulepunkter</a:t>
            </a:r>
            <a:endParaRPr lang="nb-NO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-5522022" y="9450328"/>
            <a:ext cx="4897649" cy="2395464"/>
          </a:xfrm>
          <a:prstGeom prst="rect">
            <a:avLst/>
          </a:prstGeom>
          <a:noFill/>
        </p:spPr>
        <p:txBody>
          <a:bodyPr lIns="178112" tIns="88851" rIns="178112" bIns="88851">
            <a:spAutoFit/>
          </a:bodyPr>
          <a:lstStyle/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b="1" dirty="0">
                <a:solidFill>
                  <a:prstClr val="black"/>
                </a:solidFill>
                <a:latin typeface="Arial" charset="0"/>
              </a:rPr>
              <a:t>For å få sidenummer, dato og tittel på presentasjon:</a:t>
            </a:r>
          </a:p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”Sett Inn” -&gt; Topp og bunntekst</a:t>
            </a:r>
          </a:p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- Huk av for ønsket tekst.</a:t>
            </a:r>
          </a:p>
        </p:txBody>
      </p:sp>
      <p:cxnSp>
        <p:nvCxnSpPr>
          <p:cNvPr id="6" name="Vinkel 5"/>
          <p:cNvCxnSpPr/>
          <p:nvPr/>
        </p:nvCxnSpPr>
        <p:spPr>
          <a:xfrm>
            <a:off x="-3073196" y="11969750"/>
            <a:ext cx="2209656" cy="12954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97749" y="593304"/>
            <a:ext cx="19585176" cy="2286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97749" y="3185594"/>
            <a:ext cx="19585176" cy="90519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0415484" y="12628800"/>
            <a:ext cx="2004163" cy="432000"/>
          </a:xfrm>
          <a:prstGeom prst="rect">
            <a:avLst/>
          </a:prstGeom>
        </p:spPr>
        <p:txBody>
          <a:bodyPr lIns="140105"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3. april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951221" y="12628800"/>
            <a:ext cx="11376526" cy="432000"/>
          </a:xfrm>
          <a:prstGeom prst="rect">
            <a:avLst/>
          </a:prstGeom>
        </p:spPr>
        <p:txBody>
          <a:bodyPr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>
                <a:solidFill>
                  <a:prstClr val="black"/>
                </a:solidFill>
              </a:rPr>
              <a:t>Tittel på presentasjonen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488915" y="12628800"/>
            <a:ext cx="1007220" cy="432000"/>
          </a:xfrm>
          <a:prstGeom prst="rect">
            <a:avLst/>
          </a:prstGeom>
        </p:spPr>
        <p:txBody>
          <a:bodyPr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10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-190472" y="-552449"/>
            <a:ext cx="8732800" cy="548769"/>
          </a:xfrm>
          <a:prstGeom prst="rect">
            <a:avLst/>
          </a:prstGeom>
          <a:noFill/>
        </p:spPr>
        <p:txBody>
          <a:bodyPr lIns="178112" tIns="88851" rIns="178112" bIns="88851">
            <a:spAutoFit/>
          </a:bodyPr>
          <a:lstStyle/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Norsk mal: Tekst uten </a:t>
            </a:r>
            <a:r>
              <a:rPr lang="nb-NO" sz="2400" dirty="0" err="1">
                <a:solidFill>
                  <a:prstClr val="black"/>
                </a:solidFill>
                <a:latin typeface="Arial" charset="0"/>
              </a:rPr>
              <a:t>kulepunkter</a:t>
            </a:r>
            <a:endParaRPr lang="nb-NO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97444" y="593304"/>
            <a:ext cx="19582725" cy="2286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97444" y="3185594"/>
            <a:ext cx="19582725" cy="9051928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-5522022" y="9450328"/>
            <a:ext cx="4897649" cy="2395464"/>
          </a:xfrm>
          <a:prstGeom prst="rect">
            <a:avLst/>
          </a:prstGeom>
          <a:noFill/>
        </p:spPr>
        <p:txBody>
          <a:bodyPr lIns="178112" tIns="88851" rIns="178112" bIns="88851">
            <a:spAutoFit/>
          </a:bodyPr>
          <a:lstStyle/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b="1" dirty="0">
                <a:solidFill>
                  <a:prstClr val="black"/>
                </a:solidFill>
                <a:latin typeface="Arial" charset="0"/>
              </a:rPr>
              <a:t>For å få sidenummer, dato og tittel på presentasjon:</a:t>
            </a:r>
          </a:p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”Sett Inn” -&gt; Topp og bunntekst</a:t>
            </a:r>
          </a:p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- Huk av for ønsket tekst.</a:t>
            </a:r>
          </a:p>
        </p:txBody>
      </p:sp>
      <p:cxnSp>
        <p:nvCxnSpPr>
          <p:cNvPr id="13" name="Vinkel 12"/>
          <p:cNvCxnSpPr/>
          <p:nvPr/>
        </p:nvCxnSpPr>
        <p:spPr>
          <a:xfrm>
            <a:off x="-3073196" y="11969750"/>
            <a:ext cx="2209656" cy="12954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0415484" y="12628800"/>
            <a:ext cx="2004163" cy="432000"/>
          </a:xfrm>
          <a:prstGeom prst="rect">
            <a:avLst/>
          </a:prstGeom>
        </p:spPr>
        <p:txBody>
          <a:bodyPr lIns="140105"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3. april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951221" y="12628800"/>
            <a:ext cx="11376526" cy="432000"/>
          </a:xfrm>
          <a:prstGeom prst="rect">
            <a:avLst/>
          </a:prstGeom>
        </p:spPr>
        <p:txBody>
          <a:bodyPr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>
                <a:solidFill>
                  <a:prstClr val="black"/>
                </a:solidFill>
              </a:rPr>
              <a:t>Tittel på presentasjonen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488915" y="12628800"/>
            <a:ext cx="1007220" cy="432000"/>
          </a:xfrm>
          <a:prstGeom prst="rect">
            <a:avLst/>
          </a:prstGeom>
        </p:spPr>
        <p:txBody>
          <a:bodyPr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310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-190084" y="-609599"/>
            <a:ext cx="20255183" cy="548769"/>
          </a:xfrm>
          <a:prstGeom prst="rect">
            <a:avLst/>
          </a:prstGeom>
          <a:noFill/>
        </p:spPr>
        <p:txBody>
          <a:bodyPr lIns="178112" tIns="88851" rIns="178112" bIns="88851">
            <a:spAutoFit/>
          </a:bodyPr>
          <a:lstStyle/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24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2400" dirty="0">
                <a:solidFill>
                  <a:prstClr val="black"/>
                </a:solidFill>
                <a:latin typeface="Arial" charset="0"/>
              </a:rPr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97849" y="593304"/>
            <a:ext cx="14618963" cy="2286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97449" y="3185594"/>
            <a:ext cx="14617982" cy="90519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17542858" y="-2"/>
            <a:ext cx="6839555" cy="1224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0415484" y="12628800"/>
            <a:ext cx="2004163" cy="432000"/>
          </a:xfrm>
          <a:prstGeom prst="rect">
            <a:avLst/>
          </a:prstGeom>
        </p:spPr>
        <p:txBody>
          <a:bodyPr lIns="140105"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3. april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951221" y="12628800"/>
            <a:ext cx="11376526" cy="432000"/>
          </a:xfrm>
          <a:prstGeom prst="rect">
            <a:avLst/>
          </a:prstGeom>
        </p:spPr>
        <p:txBody>
          <a:bodyPr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>
                <a:solidFill>
                  <a:prstClr val="black"/>
                </a:solidFill>
              </a:rPr>
              <a:t>Tittel på presentasjonen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488915" y="12628800"/>
            <a:ext cx="1007220" cy="432000"/>
          </a:xfrm>
          <a:prstGeom prst="rect">
            <a:avLst/>
          </a:prstGeom>
        </p:spPr>
        <p:txBody>
          <a:bodyPr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524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sk Tekst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-190084" y="-609599"/>
            <a:ext cx="20255183" cy="548769"/>
          </a:xfrm>
          <a:prstGeom prst="rect">
            <a:avLst/>
          </a:prstGeom>
          <a:noFill/>
        </p:spPr>
        <p:txBody>
          <a:bodyPr lIns="178112" tIns="88851" rIns="178112" bIns="88851">
            <a:spAutoFit/>
          </a:bodyPr>
          <a:lstStyle/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Norsk mal: Tekst med kulepunkter - 2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97849" y="593304"/>
            <a:ext cx="14618963" cy="2286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97449" y="3185594"/>
            <a:ext cx="14617982" cy="90519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0415484" y="12628800"/>
            <a:ext cx="2004163" cy="432000"/>
          </a:xfrm>
          <a:prstGeom prst="rect">
            <a:avLst/>
          </a:prstGeom>
        </p:spPr>
        <p:txBody>
          <a:bodyPr lIns="140105"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951221" y="12628800"/>
            <a:ext cx="11376526" cy="432000"/>
          </a:xfrm>
          <a:prstGeom prst="rect">
            <a:avLst/>
          </a:prstGeom>
        </p:spPr>
        <p:txBody>
          <a:bodyPr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488915" y="12628800"/>
            <a:ext cx="1007220" cy="432000"/>
          </a:xfrm>
          <a:prstGeom prst="rect">
            <a:avLst/>
          </a:prstGeom>
        </p:spPr>
        <p:txBody>
          <a:bodyPr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17542858" y="458"/>
            <a:ext cx="6839555" cy="61069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17542858" y="6118744"/>
            <a:ext cx="6839555" cy="61069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211908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-190084" y="-609599"/>
            <a:ext cx="20255183" cy="548769"/>
          </a:xfrm>
          <a:prstGeom prst="rect">
            <a:avLst/>
          </a:prstGeom>
          <a:noFill/>
        </p:spPr>
        <p:txBody>
          <a:bodyPr lIns="178112" tIns="88851" rIns="178112" bIns="88851">
            <a:spAutoFit/>
          </a:bodyPr>
          <a:lstStyle/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24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2400" dirty="0">
                <a:solidFill>
                  <a:prstClr val="black"/>
                </a:solidFill>
                <a:latin typeface="Arial" charset="0"/>
              </a:rPr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97444" y="593304"/>
            <a:ext cx="14615049" cy="2286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97444" y="3185594"/>
            <a:ext cx="14615049" cy="90519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17542858" y="456"/>
            <a:ext cx="6839555" cy="410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17542858" y="4079870"/>
            <a:ext cx="6839555" cy="410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17542858" y="8154600"/>
            <a:ext cx="6839555" cy="410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-6146337" y="10598172"/>
            <a:ext cx="5375983" cy="1287433"/>
          </a:xfrm>
          <a:prstGeom prst="rect">
            <a:avLst/>
          </a:prstGeom>
          <a:noFill/>
        </p:spPr>
        <p:txBody>
          <a:bodyPr lIns="178112" tIns="88851" rIns="178112" bIns="88851">
            <a:spAutoFit/>
          </a:bodyPr>
          <a:lstStyle/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For best oppløsning anbefales </a:t>
            </a:r>
            <a:r>
              <a:rPr lang="nb-NO" sz="2400" dirty="0" err="1">
                <a:solidFill>
                  <a:prstClr val="black"/>
                </a:solidFill>
                <a:latin typeface="Arial" charset="0"/>
              </a:rPr>
              <a:t>jpg</a:t>
            </a:r>
            <a:r>
              <a:rPr lang="nb-NO" sz="2400" dirty="0">
                <a:solidFill>
                  <a:prstClr val="black"/>
                </a:solidFill>
                <a:latin typeface="Arial" charset="0"/>
              </a:rPr>
              <a:t> og </a:t>
            </a:r>
            <a:r>
              <a:rPr lang="nb-NO" sz="2400" dirty="0" err="1">
                <a:solidFill>
                  <a:prstClr val="black"/>
                </a:solidFill>
                <a:latin typeface="Arial" charset="0"/>
              </a:rPr>
              <a:t>png-format</a:t>
            </a:r>
            <a:r>
              <a:rPr lang="nb-NO" sz="2400" dirty="0">
                <a:solidFill>
                  <a:prstClr val="black"/>
                </a:solidFill>
                <a:latin typeface="Arial" charset="0"/>
              </a:rPr>
              <a:t>.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0415484" y="12628800"/>
            <a:ext cx="2004163" cy="432000"/>
          </a:xfrm>
          <a:prstGeom prst="rect">
            <a:avLst/>
          </a:prstGeom>
        </p:spPr>
        <p:txBody>
          <a:bodyPr lIns="140105"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3. april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951221" y="12628800"/>
            <a:ext cx="11376526" cy="432000"/>
          </a:xfrm>
          <a:prstGeom prst="rect">
            <a:avLst/>
          </a:prstGeom>
        </p:spPr>
        <p:txBody>
          <a:bodyPr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>
                <a:solidFill>
                  <a:prstClr val="black"/>
                </a:solidFill>
              </a:rPr>
              <a:t>Tittel på presentasjonen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488915" y="12628800"/>
            <a:ext cx="1007220" cy="432000"/>
          </a:xfrm>
          <a:prstGeom prst="rect">
            <a:avLst/>
          </a:prstGeom>
        </p:spPr>
        <p:txBody>
          <a:bodyPr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357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-190084" y="-609599"/>
            <a:ext cx="20255183" cy="548769"/>
          </a:xfrm>
          <a:prstGeom prst="rect">
            <a:avLst/>
          </a:prstGeom>
          <a:noFill/>
        </p:spPr>
        <p:txBody>
          <a:bodyPr lIns="178112" tIns="88851" rIns="178112" bIns="88851">
            <a:spAutoFit/>
          </a:bodyPr>
          <a:lstStyle/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24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2400" dirty="0">
                <a:solidFill>
                  <a:prstClr val="black"/>
                </a:solidFill>
                <a:latin typeface="Arial" charset="0"/>
              </a:rPr>
              <a:t> – 4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97444" y="593304"/>
            <a:ext cx="14615049" cy="2286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97444" y="3185594"/>
            <a:ext cx="14615049" cy="90519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17540000" y="0"/>
            <a:ext cx="6839555" cy="309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17540000" y="3113584"/>
            <a:ext cx="6839555" cy="30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17540000" y="6137920"/>
            <a:ext cx="6839555" cy="309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17540000" y="9213520"/>
            <a:ext cx="6839555" cy="30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-6146337" y="10598172"/>
            <a:ext cx="5375983" cy="1287433"/>
          </a:xfrm>
          <a:prstGeom prst="rect">
            <a:avLst/>
          </a:prstGeom>
          <a:noFill/>
        </p:spPr>
        <p:txBody>
          <a:bodyPr lIns="178112" tIns="88851" rIns="178112" bIns="88851">
            <a:spAutoFit/>
          </a:bodyPr>
          <a:lstStyle/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For best oppløsning anbefales </a:t>
            </a:r>
            <a:r>
              <a:rPr lang="nb-NO" sz="2400" dirty="0" err="1">
                <a:solidFill>
                  <a:prstClr val="black"/>
                </a:solidFill>
                <a:latin typeface="Arial" charset="0"/>
              </a:rPr>
              <a:t>jpg</a:t>
            </a:r>
            <a:r>
              <a:rPr lang="nb-NO" sz="2400" dirty="0">
                <a:solidFill>
                  <a:prstClr val="black"/>
                </a:solidFill>
                <a:latin typeface="Arial" charset="0"/>
              </a:rPr>
              <a:t> og </a:t>
            </a:r>
            <a:r>
              <a:rPr lang="nb-NO" sz="2400" dirty="0" err="1">
                <a:solidFill>
                  <a:prstClr val="black"/>
                </a:solidFill>
                <a:latin typeface="Arial" charset="0"/>
              </a:rPr>
              <a:t>png-format</a:t>
            </a:r>
            <a:r>
              <a:rPr lang="nb-NO" sz="2400" dirty="0">
                <a:solidFill>
                  <a:prstClr val="black"/>
                </a:solidFill>
                <a:latin typeface="Arial" charset="0"/>
              </a:rPr>
              <a:t>.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0415484" y="12628800"/>
            <a:ext cx="2004163" cy="432000"/>
          </a:xfrm>
          <a:prstGeom prst="rect">
            <a:avLst/>
          </a:prstGeom>
        </p:spPr>
        <p:txBody>
          <a:bodyPr lIns="140105"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3. april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951221" y="12628800"/>
            <a:ext cx="11376526" cy="432000"/>
          </a:xfrm>
          <a:prstGeom prst="rect">
            <a:avLst/>
          </a:prstGeom>
        </p:spPr>
        <p:txBody>
          <a:bodyPr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>
                <a:solidFill>
                  <a:prstClr val="black"/>
                </a:solidFill>
              </a:rPr>
              <a:t>Tittel på presentasjonen</a:t>
            </a:r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488915" y="12628800"/>
            <a:ext cx="1007220" cy="432000"/>
          </a:xfrm>
          <a:prstGeom prst="rect">
            <a:avLst/>
          </a:prstGeom>
        </p:spPr>
        <p:txBody>
          <a:bodyPr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356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-190084" y="-609599"/>
            <a:ext cx="20255183" cy="548769"/>
          </a:xfrm>
          <a:prstGeom prst="rect">
            <a:avLst/>
          </a:prstGeom>
          <a:noFill/>
        </p:spPr>
        <p:txBody>
          <a:bodyPr lIns="178112" tIns="88851" rIns="178112" bIns="88851">
            <a:spAutoFit/>
          </a:bodyPr>
          <a:lstStyle/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Norsk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97444" y="593304"/>
            <a:ext cx="19582725" cy="2286000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97444" y="3185603"/>
            <a:ext cx="19582725" cy="468051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2858" y="7935040"/>
            <a:ext cx="24382413" cy="4302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0415484" y="12628800"/>
            <a:ext cx="2004163" cy="432000"/>
          </a:xfrm>
          <a:prstGeom prst="rect">
            <a:avLst/>
          </a:prstGeom>
        </p:spPr>
        <p:txBody>
          <a:bodyPr lIns="140105"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3. april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951221" y="12628800"/>
            <a:ext cx="11376526" cy="432000"/>
          </a:xfrm>
          <a:prstGeom prst="rect">
            <a:avLst/>
          </a:prstGeom>
        </p:spPr>
        <p:txBody>
          <a:bodyPr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>
                <a:solidFill>
                  <a:prstClr val="black"/>
                </a:solidFill>
              </a:rPr>
              <a:t>Tittel på presentasjonen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488915" y="12628800"/>
            <a:ext cx="1007220" cy="432000"/>
          </a:xfrm>
          <a:prstGeom prst="rect">
            <a:avLst/>
          </a:prstGeom>
        </p:spPr>
        <p:txBody>
          <a:bodyPr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322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-190084" y="-609599"/>
            <a:ext cx="20255183" cy="548769"/>
          </a:xfrm>
          <a:prstGeom prst="rect">
            <a:avLst/>
          </a:prstGeom>
          <a:noFill/>
        </p:spPr>
        <p:txBody>
          <a:bodyPr lIns="178112" tIns="88851" rIns="178112" bIns="88851">
            <a:spAutoFit/>
          </a:bodyPr>
          <a:lstStyle/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Norsk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9"/>
            <a:ext cx="24382413" cy="1223433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0415484" y="12628800"/>
            <a:ext cx="2004163" cy="432000"/>
          </a:xfrm>
          <a:prstGeom prst="rect">
            <a:avLst/>
          </a:prstGeom>
        </p:spPr>
        <p:txBody>
          <a:bodyPr lIns="140105"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3. april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951221" y="12628800"/>
            <a:ext cx="11376526" cy="432000"/>
          </a:xfrm>
          <a:prstGeom prst="rect">
            <a:avLst/>
          </a:prstGeom>
        </p:spPr>
        <p:txBody>
          <a:bodyPr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>
                <a:solidFill>
                  <a:prstClr val="black"/>
                </a:solidFill>
              </a:rPr>
              <a:t>Tittel på presentasjonen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488915" y="12628800"/>
            <a:ext cx="1007220" cy="432000"/>
          </a:xfrm>
          <a:prstGeom prst="rect">
            <a:avLst/>
          </a:prstGeom>
        </p:spPr>
        <p:txBody>
          <a:bodyPr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222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-190084" y="-609599"/>
            <a:ext cx="20255183" cy="548769"/>
          </a:xfrm>
          <a:prstGeom prst="rect">
            <a:avLst/>
          </a:prstGeom>
          <a:noFill/>
        </p:spPr>
        <p:txBody>
          <a:bodyPr lIns="178112" tIns="88851" rIns="178112" bIns="88851">
            <a:spAutoFit/>
          </a:bodyPr>
          <a:lstStyle/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96644" y="593728"/>
            <a:ext cx="19582725" cy="2286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2397444" y="3184532"/>
            <a:ext cx="19582725" cy="9051532"/>
          </a:xfrm>
        </p:spPr>
        <p:txBody>
          <a:bodyPr/>
          <a:lstStyle>
            <a:lvl1pPr>
              <a:buNone/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-5522022" y="9450328"/>
            <a:ext cx="4897649" cy="2395464"/>
          </a:xfrm>
          <a:prstGeom prst="rect">
            <a:avLst/>
          </a:prstGeom>
          <a:noFill/>
        </p:spPr>
        <p:txBody>
          <a:bodyPr lIns="178112" tIns="88851" rIns="178112" bIns="88851">
            <a:spAutoFit/>
          </a:bodyPr>
          <a:lstStyle/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b="1" dirty="0">
                <a:solidFill>
                  <a:prstClr val="black"/>
                </a:solidFill>
                <a:latin typeface="Arial" charset="0"/>
              </a:rPr>
              <a:t>For å få sidenummer, dato og tittel på presentasjon:</a:t>
            </a:r>
          </a:p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”Sett Inn” -&gt; Topp og bunntekst</a:t>
            </a:r>
          </a:p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- Huk av for ønsket tekst.</a:t>
            </a:r>
          </a:p>
        </p:txBody>
      </p:sp>
      <p:cxnSp>
        <p:nvCxnSpPr>
          <p:cNvPr id="16" name="Vinkel 15"/>
          <p:cNvCxnSpPr/>
          <p:nvPr/>
        </p:nvCxnSpPr>
        <p:spPr>
          <a:xfrm>
            <a:off x="-3073196" y="11969750"/>
            <a:ext cx="2209656" cy="12954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0415484" y="12628800"/>
            <a:ext cx="2004163" cy="432000"/>
          </a:xfrm>
          <a:prstGeom prst="rect">
            <a:avLst/>
          </a:prstGeom>
        </p:spPr>
        <p:txBody>
          <a:bodyPr lIns="140105"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3. april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951221" y="12628800"/>
            <a:ext cx="11376526" cy="432000"/>
          </a:xfrm>
          <a:prstGeom prst="rect">
            <a:avLst/>
          </a:prstGeom>
        </p:spPr>
        <p:txBody>
          <a:bodyPr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>
                <a:solidFill>
                  <a:prstClr val="black"/>
                </a:solidFill>
              </a:rPr>
              <a:t>Tittel på presentasjonen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488915" y="12628800"/>
            <a:ext cx="1007220" cy="432000"/>
          </a:xfrm>
          <a:prstGeom prst="rect">
            <a:avLst/>
          </a:prstGeom>
        </p:spPr>
        <p:txBody>
          <a:bodyPr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774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-190084" y="-609599"/>
            <a:ext cx="20255183" cy="548769"/>
          </a:xfrm>
          <a:prstGeom prst="rect">
            <a:avLst/>
          </a:prstGeom>
          <a:noFill/>
        </p:spPr>
        <p:txBody>
          <a:bodyPr lIns="178112" tIns="88851" rIns="178112" bIns="88851">
            <a:spAutoFit/>
          </a:bodyPr>
          <a:lstStyle/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97444" y="593728"/>
            <a:ext cx="19582725" cy="2286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2397444" y="3184532"/>
            <a:ext cx="19582725" cy="9051532"/>
          </a:xfrm>
        </p:spPr>
        <p:txBody>
          <a:bodyPr/>
          <a:lstStyle>
            <a:lvl1pPr>
              <a:buNone/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0415484" y="12628800"/>
            <a:ext cx="2004163" cy="432000"/>
          </a:xfrm>
          <a:prstGeom prst="rect">
            <a:avLst/>
          </a:prstGeom>
        </p:spPr>
        <p:txBody>
          <a:bodyPr lIns="140105"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3. april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951221" y="12628800"/>
            <a:ext cx="11376526" cy="432000"/>
          </a:xfrm>
          <a:prstGeom prst="rect">
            <a:avLst/>
          </a:prstGeom>
        </p:spPr>
        <p:txBody>
          <a:bodyPr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>
                <a:solidFill>
                  <a:prstClr val="black"/>
                </a:solidFill>
              </a:rPr>
              <a:t>Tittel på presentasjonen</a:t>
            </a:r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488915" y="12628800"/>
            <a:ext cx="1007220" cy="432000"/>
          </a:xfrm>
          <a:prstGeom prst="rect">
            <a:avLst/>
          </a:prstGeom>
        </p:spPr>
        <p:txBody>
          <a:bodyPr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9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1440182" y="3636000"/>
            <a:ext cx="7056882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8695094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15950011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106208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-190084" y="-609599"/>
            <a:ext cx="20255183" cy="548769"/>
          </a:xfrm>
          <a:prstGeom prst="rect">
            <a:avLst/>
          </a:prstGeom>
          <a:noFill/>
        </p:spPr>
        <p:txBody>
          <a:bodyPr lIns="178112" tIns="88851" rIns="178112" bIns="88851">
            <a:spAutoFit/>
          </a:bodyPr>
          <a:lstStyle/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96644" y="593728"/>
            <a:ext cx="19582725" cy="2286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397444" y="3182798"/>
            <a:ext cx="9719367" cy="9051928"/>
          </a:xfrm>
        </p:spPr>
        <p:txBody>
          <a:bodyPr/>
          <a:lstStyle>
            <a:lvl1pPr>
              <a:defRPr sz="4800"/>
            </a:lvl1pPr>
            <a:lvl2pPr>
              <a:defRPr sz="4300"/>
            </a:lvl2pPr>
            <a:lvl3pPr>
              <a:defRPr sz="40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394393" y="3182798"/>
            <a:ext cx="9575377" cy="9051928"/>
          </a:xfrm>
        </p:spPr>
        <p:txBody>
          <a:bodyPr/>
          <a:lstStyle>
            <a:lvl1pPr>
              <a:defRPr sz="4800"/>
            </a:lvl1pPr>
            <a:lvl2pPr>
              <a:defRPr sz="4300"/>
            </a:lvl2pPr>
            <a:lvl3pPr>
              <a:defRPr sz="40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415484" y="12628800"/>
            <a:ext cx="2004163" cy="432000"/>
          </a:xfrm>
          <a:prstGeom prst="rect">
            <a:avLst/>
          </a:prstGeom>
        </p:spPr>
        <p:txBody>
          <a:bodyPr lIns="140105"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3. april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951221" y="12628800"/>
            <a:ext cx="11376526" cy="432000"/>
          </a:xfrm>
          <a:prstGeom prst="rect">
            <a:avLst/>
          </a:prstGeom>
        </p:spPr>
        <p:txBody>
          <a:bodyPr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>
                <a:solidFill>
                  <a:prstClr val="black"/>
                </a:solidFill>
              </a:rPr>
              <a:t>Tittel på presentasjonen</a:t>
            </a:r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488915" y="12628800"/>
            <a:ext cx="1007220" cy="432000"/>
          </a:xfrm>
          <a:prstGeom prst="rect">
            <a:avLst/>
          </a:prstGeom>
        </p:spPr>
        <p:txBody>
          <a:bodyPr rIns="0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38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sk Sluttside Alternativ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6547144"/>
            <a:ext cx="24430037" cy="716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68" y="-536577"/>
            <a:ext cx="7966615" cy="548769"/>
          </a:xfrm>
          <a:prstGeom prst="rect">
            <a:avLst/>
          </a:prstGeom>
          <a:noFill/>
        </p:spPr>
        <p:txBody>
          <a:bodyPr lIns="178112" tIns="88851" rIns="178112" bIns="88851">
            <a:spAutoFit/>
          </a:bodyPr>
          <a:lstStyle/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Norsk mal: Sluttside Alternativ 1</a:t>
            </a:r>
          </a:p>
        </p:txBody>
      </p:sp>
      <p:cxnSp>
        <p:nvCxnSpPr>
          <p:cNvPr id="19" name="Rett linje 18"/>
          <p:cNvCxnSpPr/>
          <p:nvPr/>
        </p:nvCxnSpPr>
        <p:spPr>
          <a:xfrm>
            <a:off x="2124875" y="737325"/>
            <a:ext cx="0" cy="652491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2398756" y="4769220"/>
            <a:ext cx="19582725" cy="1742608"/>
          </a:xfrm>
        </p:spPr>
        <p:txBody>
          <a:bodyPr lIns="0" anchor="t" anchorCtr="0"/>
          <a:lstStyle>
            <a:lvl1pPr marL="0" indent="0">
              <a:buNone/>
              <a:defRPr sz="2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Bildekreditering: Slide X: </a:t>
            </a:r>
            <a:r>
              <a:rPr lang="nb-NO" sz="2600" dirty="0"/>
              <a:t>© </a:t>
            </a:r>
            <a:r>
              <a:rPr lang="nb-NO" dirty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2397444" y="2249488"/>
            <a:ext cx="19582725" cy="2289600"/>
          </a:xfrm>
        </p:spPr>
        <p:txBody>
          <a:bodyPr lIns="0" anchor="b" anchorCtr="0"/>
          <a:lstStyle>
            <a:lvl1pPr marL="0" indent="0">
              <a:buNone/>
              <a:defRPr sz="6200" b="1"/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20" y="1054540"/>
            <a:ext cx="597372" cy="725428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2222863" y="934312"/>
            <a:ext cx="9320321" cy="899635"/>
          </a:xfrm>
          <a:prstGeom prst="rect">
            <a:avLst/>
          </a:prstGeom>
          <a:noFill/>
        </p:spPr>
        <p:txBody>
          <a:bodyPr wrap="square" lIns="178112" tIns="88851" rIns="178112" bIns="88851" rtlCol="0">
            <a:spAutoFit/>
          </a:bodyPr>
          <a:lstStyle/>
          <a:p>
            <a:pPr defTabSz="8909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600" dirty="0">
                <a:solidFill>
                  <a:prstClr val="black"/>
                </a:solidFill>
                <a:latin typeface="Arial" charset="0"/>
              </a:rPr>
              <a:t>Helse- og</a:t>
            </a:r>
            <a:br>
              <a:rPr lang="nb-NO" sz="2600" dirty="0">
                <a:solidFill>
                  <a:prstClr val="black"/>
                </a:solidFill>
                <a:latin typeface="Arial" charset="0"/>
              </a:rPr>
            </a:br>
            <a:r>
              <a:rPr lang="nb-NO" sz="2600" dirty="0">
                <a:solidFill>
                  <a:prstClr val="black"/>
                </a:solidFill>
                <a:latin typeface="Arial" charset="0"/>
              </a:rPr>
              <a:t>omsorgsdepartementet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1393119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sk Sluttside Alternativ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6547144"/>
            <a:ext cx="24430037" cy="716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68" y="-536577"/>
            <a:ext cx="7966615" cy="548769"/>
          </a:xfrm>
          <a:prstGeom prst="rect">
            <a:avLst/>
          </a:prstGeom>
          <a:noFill/>
        </p:spPr>
        <p:txBody>
          <a:bodyPr lIns="178112" tIns="88851" rIns="178112" bIns="88851">
            <a:spAutoFit/>
          </a:bodyPr>
          <a:lstStyle/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dirty="0">
                <a:solidFill>
                  <a:prstClr val="black"/>
                </a:solidFill>
                <a:latin typeface="Arial" charset="0"/>
              </a:rPr>
              <a:t>Norsk mal: Sluttside Alternativ 2</a:t>
            </a:r>
          </a:p>
        </p:txBody>
      </p:sp>
      <p:cxnSp>
        <p:nvCxnSpPr>
          <p:cNvPr id="19" name="Rett linje 18"/>
          <p:cNvCxnSpPr/>
          <p:nvPr/>
        </p:nvCxnSpPr>
        <p:spPr>
          <a:xfrm>
            <a:off x="2124875" y="737325"/>
            <a:ext cx="0" cy="652491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2398756" y="4769220"/>
            <a:ext cx="19582725" cy="1742608"/>
          </a:xfrm>
        </p:spPr>
        <p:txBody>
          <a:bodyPr lIns="0" anchor="t" anchorCtr="0"/>
          <a:lstStyle>
            <a:lvl1pPr marL="0" indent="0">
              <a:buNone/>
              <a:defRPr sz="2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Bildekreditering: Slide X: </a:t>
            </a:r>
            <a:r>
              <a:rPr lang="nb-NO" sz="2600" dirty="0"/>
              <a:t>© </a:t>
            </a:r>
            <a:r>
              <a:rPr lang="nb-NO" dirty="0"/>
              <a:t>Fotografens navn, Bildebyrå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2397444" y="2249488"/>
            <a:ext cx="19582725" cy="2289600"/>
          </a:xfrm>
        </p:spPr>
        <p:txBody>
          <a:bodyPr lIns="0" anchor="b" anchorCtr="0"/>
          <a:lstStyle>
            <a:lvl1pPr marL="0" indent="0">
              <a:buNone/>
              <a:defRPr sz="6200" b="1"/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20" y="1054540"/>
            <a:ext cx="597372" cy="725428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2222863" y="934312"/>
            <a:ext cx="9320321" cy="899635"/>
          </a:xfrm>
          <a:prstGeom prst="rect">
            <a:avLst/>
          </a:prstGeom>
          <a:noFill/>
        </p:spPr>
        <p:txBody>
          <a:bodyPr wrap="square" lIns="178112" tIns="88851" rIns="178112" bIns="88851" rtlCol="0">
            <a:spAutoFit/>
          </a:bodyPr>
          <a:lstStyle/>
          <a:p>
            <a:pPr defTabSz="8909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600" dirty="0">
                <a:solidFill>
                  <a:prstClr val="black"/>
                </a:solidFill>
                <a:latin typeface="Arial" charset="0"/>
              </a:rPr>
              <a:t>Helse- og</a:t>
            </a:r>
            <a:br>
              <a:rPr lang="nb-NO" sz="2600" dirty="0">
                <a:solidFill>
                  <a:prstClr val="black"/>
                </a:solidFill>
                <a:latin typeface="Arial" charset="0"/>
              </a:rPr>
            </a:br>
            <a:r>
              <a:rPr lang="nb-NO" sz="2600" dirty="0">
                <a:solidFill>
                  <a:prstClr val="black"/>
                </a:solidFill>
                <a:latin typeface="Arial" charset="0"/>
              </a:rPr>
              <a:t>omsorgsdepartementet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8152421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PPT_pres_underlag-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" y="0"/>
            <a:ext cx="24378795" cy="1371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65484" y="4993595"/>
            <a:ext cx="13754923" cy="2447742"/>
          </a:xfrm>
        </p:spPr>
        <p:txBody>
          <a:bodyPr/>
          <a:lstStyle>
            <a:lvl1pPr>
              <a:defRPr sz="6900"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5484" y="7671524"/>
            <a:ext cx="13754923" cy="1448488"/>
          </a:xfrm>
        </p:spPr>
        <p:txBody>
          <a:bodyPr/>
          <a:lstStyle>
            <a:lvl1pPr marL="0" indent="0">
              <a:buFont typeface="Verdana" pitchFamily="34" charset="0"/>
              <a:buNone/>
              <a:defRPr sz="2600"/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13309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964724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26372" y="8814953"/>
            <a:ext cx="20726499" cy="2724194"/>
          </a:xfrm>
        </p:spPr>
        <p:txBody>
          <a:bodyPr/>
          <a:lstStyle>
            <a:lvl1pPr algn="l">
              <a:defRPr sz="69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926372" y="5814134"/>
            <a:ext cx="20726499" cy="3000648"/>
          </a:xfrm>
        </p:spPr>
        <p:txBody>
          <a:bodyPr anchor="b"/>
          <a:lstStyle>
            <a:lvl1pPr marL="0" indent="0">
              <a:buNone/>
              <a:defRPr sz="3800"/>
            </a:lvl1pPr>
            <a:lvl2pPr marL="773377" indent="0">
              <a:buNone/>
              <a:defRPr sz="3100"/>
            </a:lvl2pPr>
            <a:lvl3pPr marL="1546970" indent="0">
              <a:buNone/>
              <a:defRPr sz="2900"/>
            </a:lvl3pPr>
            <a:lvl4pPr marL="2320394" indent="0">
              <a:buNone/>
              <a:defRPr sz="2400"/>
            </a:lvl4pPr>
            <a:lvl5pPr marL="3093902" indent="0">
              <a:buNone/>
              <a:defRPr sz="2400"/>
            </a:lvl5pPr>
            <a:lvl6pPr marL="3867341" indent="0">
              <a:buNone/>
              <a:defRPr sz="2400"/>
            </a:lvl6pPr>
            <a:lvl7pPr marL="4640803" indent="0">
              <a:buNone/>
              <a:defRPr sz="2400"/>
            </a:lvl7pPr>
            <a:lvl8pPr marL="5414273" indent="0">
              <a:buNone/>
              <a:defRPr sz="2400"/>
            </a:lvl8pPr>
            <a:lvl9pPr marL="6187737" indent="0">
              <a:buNone/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FADC2-D482-45C7-B0AD-5E940226729B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937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81934" y="5284331"/>
            <a:ext cx="10797617" cy="6729854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726932" y="5284331"/>
            <a:ext cx="10797617" cy="6729854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7ACB1-6DA0-40FE-9662-F5D95A7D4C06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821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20415" y="550034"/>
            <a:ext cx="21942724" cy="228648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20340" y="3069764"/>
            <a:ext cx="10772278" cy="127858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773377" indent="0">
              <a:buNone/>
              <a:defRPr sz="3800" b="1"/>
            </a:lvl2pPr>
            <a:lvl3pPr marL="1546970" indent="0">
              <a:buNone/>
              <a:defRPr sz="3100" b="1"/>
            </a:lvl3pPr>
            <a:lvl4pPr marL="2320394" indent="0">
              <a:buNone/>
              <a:defRPr sz="2900" b="1"/>
            </a:lvl4pPr>
            <a:lvl5pPr marL="3093902" indent="0">
              <a:buNone/>
              <a:defRPr sz="2900" b="1"/>
            </a:lvl5pPr>
            <a:lvl6pPr marL="3867341" indent="0">
              <a:buNone/>
              <a:defRPr sz="2900" b="1"/>
            </a:lvl6pPr>
            <a:lvl7pPr marL="4640803" indent="0">
              <a:buNone/>
              <a:defRPr sz="2900" b="1"/>
            </a:lvl7pPr>
            <a:lvl8pPr marL="5414273" indent="0">
              <a:buNone/>
              <a:defRPr sz="2900" b="1"/>
            </a:lvl8pPr>
            <a:lvl9pPr marL="6187737" indent="0">
              <a:buNone/>
              <a:defRPr sz="2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20340" y="4348377"/>
            <a:ext cx="10772278" cy="7904770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386747" y="3069764"/>
            <a:ext cx="10775899" cy="127858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773377" indent="0">
              <a:buNone/>
              <a:defRPr sz="3800" b="1"/>
            </a:lvl2pPr>
            <a:lvl3pPr marL="1546970" indent="0">
              <a:buNone/>
              <a:defRPr sz="3100" b="1"/>
            </a:lvl3pPr>
            <a:lvl4pPr marL="2320394" indent="0">
              <a:buNone/>
              <a:defRPr sz="2900" b="1"/>
            </a:lvl4pPr>
            <a:lvl5pPr marL="3093902" indent="0">
              <a:buNone/>
              <a:defRPr sz="2900" b="1"/>
            </a:lvl5pPr>
            <a:lvl6pPr marL="3867341" indent="0">
              <a:buNone/>
              <a:defRPr sz="2900" b="1"/>
            </a:lvl6pPr>
            <a:lvl7pPr marL="4640803" indent="0">
              <a:buNone/>
              <a:defRPr sz="2900" b="1"/>
            </a:lvl7pPr>
            <a:lvl8pPr marL="5414273" indent="0">
              <a:buNone/>
              <a:defRPr sz="2900" b="1"/>
            </a:lvl8pPr>
            <a:lvl9pPr marL="6187737" indent="0">
              <a:buNone/>
              <a:defRPr sz="2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12386747" y="4348377"/>
            <a:ext cx="10775899" cy="7904770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4A360-EE83-434C-9074-3B88D15C17A9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8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80E62-BF64-49B6-A561-DACFBEB9FFDE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607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5623B-79C4-4339-94CA-5EA79E4A253B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2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3816478"/>
            <a:ext cx="24382413" cy="8479060"/>
          </a:xfrm>
          <a:solidFill>
            <a:schemeClr val="lt2"/>
          </a:solidFill>
        </p:spPr>
        <p:txBody>
          <a:bodyPr tIns="1755769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44" y="2667015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36020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20015" y="547235"/>
            <a:ext cx="8021294" cy="2323918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534415" y="547191"/>
            <a:ext cx="13628236" cy="11705974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220015" y="2871187"/>
            <a:ext cx="8021294" cy="9382054"/>
          </a:xfrm>
        </p:spPr>
        <p:txBody>
          <a:bodyPr/>
          <a:lstStyle>
            <a:lvl1pPr marL="0" indent="0">
              <a:buNone/>
              <a:defRPr sz="2400"/>
            </a:lvl1pPr>
            <a:lvl2pPr marL="773377" indent="0">
              <a:buNone/>
              <a:defRPr sz="2100"/>
            </a:lvl2pPr>
            <a:lvl3pPr marL="1546970" indent="0">
              <a:buNone/>
              <a:defRPr sz="1900"/>
            </a:lvl3pPr>
            <a:lvl4pPr marL="2320394" indent="0">
              <a:buNone/>
              <a:defRPr sz="1700"/>
            </a:lvl4pPr>
            <a:lvl5pPr marL="3093902" indent="0">
              <a:buNone/>
              <a:defRPr sz="1700"/>
            </a:lvl5pPr>
            <a:lvl6pPr marL="3867341" indent="0">
              <a:buNone/>
              <a:defRPr sz="1700"/>
            </a:lvl6pPr>
            <a:lvl7pPr marL="4640803" indent="0">
              <a:buNone/>
              <a:defRPr sz="1700"/>
            </a:lvl7pPr>
            <a:lvl8pPr marL="5414273" indent="0">
              <a:buNone/>
              <a:defRPr sz="1700"/>
            </a:lvl8pPr>
            <a:lvl9pPr marL="6187737" indent="0">
              <a:buNone/>
              <a:defRPr sz="17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6E02C-D1FE-4DC6-B30B-57C4F626547C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834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78258" y="9600918"/>
            <a:ext cx="14630896" cy="1134600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778258" y="1226765"/>
            <a:ext cx="14630896" cy="8227298"/>
          </a:xfrm>
        </p:spPr>
        <p:txBody>
          <a:bodyPr/>
          <a:lstStyle>
            <a:lvl1pPr marL="0" indent="0">
              <a:buNone/>
              <a:defRPr sz="5700"/>
            </a:lvl1pPr>
            <a:lvl2pPr marL="773377" indent="0">
              <a:buNone/>
              <a:defRPr sz="5000"/>
            </a:lvl2pPr>
            <a:lvl3pPr marL="1546970" indent="0">
              <a:buNone/>
              <a:defRPr sz="4300"/>
            </a:lvl3pPr>
            <a:lvl4pPr marL="2320394" indent="0">
              <a:buNone/>
              <a:defRPr sz="3800"/>
            </a:lvl4pPr>
            <a:lvl5pPr marL="3093902" indent="0">
              <a:buNone/>
              <a:defRPr sz="3800"/>
            </a:lvl5pPr>
            <a:lvl6pPr marL="3867341" indent="0">
              <a:buNone/>
              <a:defRPr sz="3800"/>
            </a:lvl6pPr>
            <a:lvl7pPr marL="4640803" indent="0">
              <a:buNone/>
              <a:defRPr sz="3800"/>
            </a:lvl7pPr>
            <a:lvl8pPr marL="5414273" indent="0">
              <a:buNone/>
              <a:defRPr sz="3800"/>
            </a:lvl8pPr>
            <a:lvl9pPr marL="6187737" indent="0">
              <a:buNone/>
              <a:defRPr sz="38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778258" y="10735522"/>
            <a:ext cx="14630896" cy="1609752"/>
          </a:xfrm>
        </p:spPr>
        <p:txBody>
          <a:bodyPr/>
          <a:lstStyle>
            <a:lvl1pPr marL="0" indent="0">
              <a:buNone/>
              <a:defRPr sz="2400"/>
            </a:lvl1pPr>
            <a:lvl2pPr marL="773377" indent="0">
              <a:buNone/>
              <a:defRPr sz="2100"/>
            </a:lvl2pPr>
            <a:lvl3pPr marL="1546970" indent="0">
              <a:buNone/>
              <a:defRPr sz="1900"/>
            </a:lvl3pPr>
            <a:lvl4pPr marL="2320394" indent="0">
              <a:buNone/>
              <a:defRPr sz="1700"/>
            </a:lvl4pPr>
            <a:lvl5pPr marL="3093902" indent="0">
              <a:buNone/>
              <a:defRPr sz="1700"/>
            </a:lvl5pPr>
            <a:lvl6pPr marL="3867341" indent="0">
              <a:buNone/>
              <a:defRPr sz="1700"/>
            </a:lvl6pPr>
            <a:lvl7pPr marL="4640803" indent="0">
              <a:buNone/>
              <a:defRPr sz="1700"/>
            </a:lvl7pPr>
            <a:lvl8pPr marL="5414273" indent="0">
              <a:buNone/>
              <a:defRPr sz="1700"/>
            </a:lvl8pPr>
            <a:lvl9pPr marL="6187737" indent="0">
              <a:buNone/>
              <a:defRPr sz="17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FDCCA-A825-4E94-BD22-B8AE0297C324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75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3760F-3C6D-4851-8C2E-802BC370A970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059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8044376" y="3372173"/>
            <a:ext cx="5483870" cy="864197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582033" y="3372173"/>
            <a:ext cx="16114978" cy="864197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CF43E-0E25-4259-9AF5-B44D78D82675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847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1581820" y="3372173"/>
            <a:ext cx="21946342" cy="864197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89D42-1B21-4394-BDA2-2E20AC0D0D1B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531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52" y="5106391"/>
            <a:ext cx="17138141" cy="828678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49" y="6649442"/>
            <a:ext cx="11215401" cy="33115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1914" indent="0" algn="ctr">
              <a:buNone/>
              <a:defRPr sz="4000"/>
            </a:lvl2pPr>
            <a:lvl3pPr marL="1783774" indent="0" algn="ctr">
              <a:buNone/>
              <a:defRPr sz="3800"/>
            </a:lvl3pPr>
            <a:lvl4pPr marL="2675650" indent="0" algn="ctr">
              <a:buNone/>
              <a:defRPr sz="3100"/>
            </a:lvl4pPr>
            <a:lvl5pPr marL="3567543" indent="0" algn="ctr">
              <a:buNone/>
              <a:defRPr sz="3100"/>
            </a:lvl5pPr>
            <a:lvl6pPr marL="4459434" indent="0" algn="ctr">
              <a:buNone/>
              <a:defRPr sz="3100"/>
            </a:lvl6pPr>
            <a:lvl7pPr marL="5351341" indent="0" algn="ctr">
              <a:buNone/>
              <a:defRPr sz="3100"/>
            </a:lvl7pPr>
            <a:lvl8pPr marL="6243217" indent="0" algn="ctr">
              <a:buNone/>
              <a:defRPr sz="3100"/>
            </a:lvl8pPr>
            <a:lvl9pPr marL="7135098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44" y="1440182"/>
            <a:ext cx="3167999" cy="2168472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5" y="1440009"/>
            <a:ext cx="3167999" cy="2155830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265" y="1440000"/>
            <a:ext cx="3167999" cy="21672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22092930" y="2376000"/>
            <a:ext cx="2289600" cy="89172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54705" y="5106391"/>
            <a:ext cx="17138141" cy="828678"/>
          </a:xfrm>
        </p:spPr>
        <p:txBody>
          <a:bodyPr anchor="b">
            <a:normAutofit/>
          </a:bodyPr>
          <a:lstStyle>
            <a:lvl1pPr algn="r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77447" y="6649442"/>
            <a:ext cx="11215401" cy="331152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1914" indent="0" algn="ctr">
              <a:buNone/>
              <a:defRPr sz="4000"/>
            </a:lvl2pPr>
            <a:lvl3pPr marL="1783774" indent="0" algn="ctr">
              <a:buNone/>
              <a:defRPr sz="3800"/>
            </a:lvl3pPr>
            <a:lvl4pPr marL="2675650" indent="0" algn="ctr">
              <a:buNone/>
              <a:defRPr sz="3100"/>
            </a:lvl4pPr>
            <a:lvl5pPr marL="3567543" indent="0" algn="ctr">
              <a:buNone/>
              <a:defRPr sz="3100"/>
            </a:lvl5pPr>
            <a:lvl6pPr marL="4459434" indent="0" algn="ctr">
              <a:buNone/>
              <a:defRPr sz="3100"/>
            </a:lvl6pPr>
            <a:lvl7pPr marL="5351341" indent="0" algn="ctr">
              <a:buNone/>
              <a:defRPr sz="3100"/>
            </a:lvl7pPr>
            <a:lvl8pPr marL="6243217" indent="0" algn="ctr">
              <a:buNone/>
              <a:defRPr sz="3100"/>
            </a:lvl8pPr>
            <a:lvl9pPr marL="7135098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44" y="1440182"/>
            <a:ext cx="3167999" cy="2168472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265" y="1440000"/>
            <a:ext cx="3167999" cy="21672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5" y="1440009"/>
            <a:ext cx="3167999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139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444" y="3816000"/>
            <a:ext cx="21566695" cy="8496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44" y="2559935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9920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1440175" y="3636000"/>
            <a:ext cx="10549319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12457565" y="3636000"/>
            <a:ext cx="10549319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" y="0"/>
            <a:ext cx="24385847" cy="12832004"/>
          </a:xfrm>
          <a:solidFill>
            <a:schemeClr val="bg2"/>
          </a:solidFill>
        </p:spPr>
        <p:txBody>
          <a:bodyPr tIns="4213856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75612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1440182" y="3636000"/>
            <a:ext cx="7056882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8695094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15950011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106208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3816478"/>
            <a:ext cx="24382413" cy="8479060"/>
          </a:xfrm>
          <a:solidFill>
            <a:schemeClr val="lt2"/>
          </a:solidFill>
        </p:spPr>
        <p:txBody>
          <a:bodyPr tIns="1755769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44" y="2667015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36020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" y="0"/>
            <a:ext cx="24385847" cy="12832004"/>
          </a:xfrm>
          <a:solidFill>
            <a:schemeClr val="bg2"/>
          </a:solidFill>
        </p:spPr>
        <p:txBody>
          <a:bodyPr tIns="4213856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75612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39386" y="3633767"/>
            <a:ext cx="10549319" cy="1080138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1914" indent="0">
              <a:buNone/>
              <a:defRPr sz="4000" b="1"/>
            </a:lvl2pPr>
            <a:lvl3pPr marL="1783774" indent="0">
              <a:buNone/>
              <a:defRPr sz="3800" b="1"/>
            </a:lvl3pPr>
            <a:lvl4pPr marL="2675650" indent="0">
              <a:buNone/>
              <a:defRPr sz="3100" b="1"/>
            </a:lvl4pPr>
            <a:lvl5pPr marL="3567543" indent="0">
              <a:buNone/>
              <a:defRPr sz="3100" b="1"/>
            </a:lvl5pPr>
            <a:lvl6pPr marL="4459434" indent="0">
              <a:buNone/>
              <a:defRPr sz="3100" b="1"/>
            </a:lvl6pPr>
            <a:lvl7pPr marL="5351341" indent="0">
              <a:buNone/>
              <a:defRPr sz="3100" b="1"/>
            </a:lvl7pPr>
            <a:lvl8pPr marL="6243217" indent="0">
              <a:buNone/>
              <a:defRPr sz="3100" b="1"/>
            </a:lvl8pPr>
            <a:lvl9pPr marL="7135098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457565" y="3633767"/>
            <a:ext cx="10549319" cy="1080138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1914" indent="0">
              <a:buNone/>
              <a:defRPr sz="4000" b="1"/>
            </a:lvl2pPr>
            <a:lvl3pPr marL="1783774" indent="0">
              <a:buNone/>
              <a:defRPr sz="3800" b="1"/>
            </a:lvl3pPr>
            <a:lvl4pPr marL="2675650" indent="0">
              <a:buNone/>
              <a:defRPr sz="3100" b="1"/>
            </a:lvl4pPr>
            <a:lvl5pPr marL="3567543" indent="0">
              <a:buNone/>
              <a:defRPr sz="3100" b="1"/>
            </a:lvl5pPr>
            <a:lvl6pPr marL="4459434" indent="0">
              <a:buNone/>
              <a:defRPr sz="3100" b="1"/>
            </a:lvl6pPr>
            <a:lvl7pPr marL="5351341" indent="0">
              <a:buNone/>
              <a:defRPr sz="3100" b="1"/>
            </a:lvl7pPr>
            <a:lvl8pPr marL="6243217" indent="0">
              <a:buNone/>
              <a:defRPr sz="3100" b="1"/>
            </a:lvl8pPr>
            <a:lvl9pPr marL="7135098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439386" y="4713734"/>
            <a:ext cx="10549319" cy="75802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12457565" y="4713734"/>
            <a:ext cx="10549319" cy="758026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252" y="5106391"/>
            <a:ext cx="17138141" cy="828678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49" y="6649442"/>
            <a:ext cx="11215401" cy="33115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6683" indent="0" algn="ctr">
              <a:buNone/>
              <a:defRPr sz="4000"/>
            </a:lvl2pPr>
            <a:lvl3pPr marL="1793280" indent="0" algn="ctr">
              <a:buNone/>
              <a:defRPr sz="3800"/>
            </a:lvl3pPr>
            <a:lvl4pPr marL="2689887" indent="0" algn="ctr">
              <a:buNone/>
              <a:defRPr sz="3100"/>
            </a:lvl4pPr>
            <a:lvl5pPr marL="3586509" indent="0" algn="ctr">
              <a:buNone/>
              <a:defRPr sz="3100"/>
            </a:lvl5pPr>
            <a:lvl6pPr marL="4483139" indent="0" algn="ctr">
              <a:buNone/>
              <a:defRPr sz="3100"/>
            </a:lvl6pPr>
            <a:lvl7pPr marL="5379768" indent="0" algn="ctr">
              <a:buNone/>
              <a:defRPr sz="3100"/>
            </a:lvl7pPr>
            <a:lvl8pPr marL="6276386" indent="0" algn="ctr">
              <a:buNone/>
              <a:defRPr sz="3100"/>
            </a:lvl8pPr>
            <a:lvl9pPr marL="7173019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44" y="1440182"/>
            <a:ext cx="3167999" cy="2168472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5" y="1440009"/>
            <a:ext cx="3167999" cy="2155830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265" y="1440000"/>
            <a:ext cx="3167999" cy="21672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22092842" y="2376000"/>
            <a:ext cx="2289600" cy="89172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200306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54705" y="5106391"/>
            <a:ext cx="17138141" cy="828678"/>
          </a:xfrm>
        </p:spPr>
        <p:txBody>
          <a:bodyPr anchor="b">
            <a:normAutofit/>
          </a:bodyPr>
          <a:lstStyle>
            <a:lvl1pPr algn="r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77447" y="6649442"/>
            <a:ext cx="11215401" cy="331152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6683" indent="0" algn="ctr">
              <a:buNone/>
              <a:defRPr sz="4000"/>
            </a:lvl2pPr>
            <a:lvl3pPr marL="1793280" indent="0" algn="ctr">
              <a:buNone/>
              <a:defRPr sz="3800"/>
            </a:lvl3pPr>
            <a:lvl4pPr marL="2689887" indent="0" algn="ctr">
              <a:buNone/>
              <a:defRPr sz="3100"/>
            </a:lvl4pPr>
            <a:lvl5pPr marL="3586509" indent="0" algn="ctr">
              <a:buNone/>
              <a:defRPr sz="3100"/>
            </a:lvl5pPr>
            <a:lvl6pPr marL="4483139" indent="0" algn="ctr">
              <a:buNone/>
              <a:defRPr sz="3100"/>
            </a:lvl6pPr>
            <a:lvl7pPr marL="5379768" indent="0" algn="ctr">
              <a:buNone/>
              <a:defRPr sz="3100"/>
            </a:lvl7pPr>
            <a:lvl8pPr marL="6276386" indent="0" algn="ctr">
              <a:buNone/>
              <a:defRPr sz="3100"/>
            </a:lvl8pPr>
            <a:lvl9pPr marL="7173019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4" y="1440180"/>
            <a:ext cx="3154285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44" y="1440182"/>
            <a:ext cx="3167999" cy="2168472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265" y="1440000"/>
            <a:ext cx="3167999" cy="21672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65" y="1440009"/>
            <a:ext cx="3167999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090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13708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444" y="3816000"/>
            <a:ext cx="21566695" cy="8496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44" y="2559935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378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39386" y="3633767"/>
            <a:ext cx="10549319" cy="1080138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1914" indent="0">
              <a:buNone/>
              <a:defRPr sz="4000" b="1"/>
            </a:lvl2pPr>
            <a:lvl3pPr marL="1783774" indent="0">
              <a:buNone/>
              <a:defRPr sz="3800" b="1"/>
            </a:lvl3pPr>
            <a:lvl4pPr marL="2675650" indent="0">
              <a:buNone/>
              <a:defRPr sz="3100" b="1"/>
            </a:lvl4pPr>
            <a:lvl5pPr marL="3567543" indent="0">
              <a:buNone/>
              <a:defRPr sz="3100" b="1"/>
            </a:lvl5pPr>
            <a:lvl6pPr marL="4459434" indent="0">
              <a:buNone/>
              <a:defRPr sz="3100" b="1"/>
            </a:lvl6pPr>
            <a:lvl7pPr marL="5351341" indent="0">
              <a:buNone/>
              <a:defRPr sz="3100" b="1"/>
            </a:lvl7pPr>
            <a:lvl8pPr marL="6243217" indent="0">
              <a:buNone/>
              <a:defRPr sz="3100" b="1"/>
            </a:lvl8pPr>
            <a:lvl9pPr marL="7135098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457565" y="3633767"/>
            <a:ext cx="10549319" cy="1080138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1914" indent="0">
              <a:buNone/>
              <a:defRPr sz="4000" b="1"/>
            </a:lvl2pPr>
            <a:lvl3pPr marL="1783774" indent="0">
              <a:buNone/>
              <a:defRPr sz="3800" b="1"/>
            </a:lvl3pPr>
            <a:lvl4pPr marL="2675650" indent="0">
              <a:buNone/>
              <a:defRPr sz="3100" b="1"/>
            </a:lvl4pPr>
            <a:lvl5pPr marL="3567543" indent="0">
              <a:buNone/>
              <a:defRPr sz="3100" b="1"/>
            </a:lvl5pPr>
            <a:lvl6pPr marL="4459434" indent="0">
              <a:buNone/>
              <a:defRPr sz="3100" b="1"/>
            </a:lvl6pPr>
            <a:lvl7pPr marL="5351341" indent="0">
              <a:buNone/>
              <a:defRPr sz="3100" b="1"/>
            </a:lvl7pPr>
            <a:lvl8pPr marL="6243217" indent="0">
              <a:buNone/>
              <a:defRPr sz="3100" b="1"/>
            </a:lvl8pPr>
            <a:lvl9pPr marL="7135098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439386" y="4713734"/>
            <a:ext cx="10549319" cy="75802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12457565" y="4713734"/>
            <a:ext cx="10549319" cy="758026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7"/>
          </p:nvPr>
        </p:nvSpPr>
        <p:spPr>
          <a:xfrm>
            <a:off x="1440175" y="3636000"/>
            <a:ext cx="10549319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8"/>
          </p:nvPr>
        </p:nvSpPr>
        <p:spPr>
          <a:xfrm>
            <a:off x="12457565" y="3636000"/>
            <a:ext cx="10549319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13555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9"/>
          </p:nvPr>
        </p:nvSpPr>
        <p:spPr>
          <a:xfrm>
            <a:off x="1440182" y="3636000"/>
            <a:ext cx="7056882" cy="8658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4"/>
          <p:cNvSpPr>
            <a:spLocks noGrp="1"/>
          </p:cNvSpPr>
          <p:nvPr>
            <p:ph sz="quarter" idx="20"/>
          </p:nvPr>
        </p:nvSpPr>
        <p:spPr>
          <a:xfrm>
            <a:off x="8695094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4"/>
          <p:cNvSpPr>
            <a:spLocks noGrp="1"/>
          </p:cNvSpPr>
          <p:nvPr>
            <p:ph sz="quarter" idx="21"/>
          </p:nvPr>
        </p:nvSpPr>
        <p:spPr>
          <a:xfrm>
            <a:off x="15950011" y="3636000"/>
            <a:ext cx="7056882" cy="8658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764395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red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0" y="3816478"/>
            <a:ext cx="24382413" cy="8479060"/>
          </a:xfrm>
          <a:solidFill>
            <a:schemeClr val="lt2"/>
          </a:solidFill>
        </p:spPr>
        <p:txBody>
          <a:bodyPr tIns="1765087" anchor="t" anchorCtr="1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 / graf / video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407344" y="2667015"/>
            <a:ext cx="21599557" cy="742950"/>
          </a:xfrm>
        </p:spPr>
        <p:txBody>
          <a:bodyPr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74730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innhol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" y="0"/>
            <a:ext cx="24385847" cy="12832004"/>
          </a:xfrm>
          <a:solidFill>
            <a:schemeClr val="bg2"/>
          </a:solidFill>
        </p:spPr>
        <p:txBody>
          <a:bodyPr tIns="4236246" anchor="t" anchorCtr="1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Klikke for å sette inn bilde / graf / video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60126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39386" y="3633671"/>
            <a:ext cx="10549319" cy="1080138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6683" indent="0">
              <a:buNone/>
              <a:defRPr sz="4000" b="1"/>
            </a:lvl2pPr>
            <a:lvl3pPr marL="1793280" indent="0">
              <a:buNone/>
              <a:defRPr sz="3800" b="1"/>
            </a:lvl3pPr>
            <a:lvl4pPr marL="2689887" indent="0">
              <a:buNone/>
              <a:defRPr sz="3100" b="1"/>
            </a:lvl4pPr>
            <a:lvl5pPr marL="3586509" indent="0">
              <a:buNone/>
              <a:defRPr sz="3100" b="1"/>
            </a:lvl5pPr>
            <a:lvl6pPr marL="4483139" indent="0">
              <a:buNone/>
              <a:defRPr sz="3100" b="1"/>
            </a:lvl6pPr>
            <a:lvl7pPr marL="5379768" indent="0">
              <a:buNone/>
              <a:defRPr sz="3100" b="1"/>
            </a:lvl7pPr>
            <a:lvl8pPr marL="6276386" indent="0">
              <a:buNone/>
              <a:defRPr sz="3100" b="1"/>
            </a:lvl8pPr>
            <a:lvl9pPr marL="7173019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457565" y="3633671"/>
            <a:ext cx="10549319" cy="1080138"/>
          </a:xfrm>
        </p:spPr>
        <p:txBody>
          <a:bodyPr anchor="t">
            <a:normAutofit/>
          </a:bodyPr>
          <a:lstStyle>
            <a:lvl1pPr marL="0" indent="0">
              <a:buNone/>
              <a:defRPr sz="4300" b="1"/>
            </a:lvl1pPr>
            <a:lvl2pPr marL="896683" indent="0">
              <a:buNone/>
              <a:defRPr sz="4000" b="1"/>
            </a:lvl2pPr>
            <a:lvl3pPr marL="1793280" indent="0">
              <a:buNone/>
              <a:defRPr sz="3800" b="1"/>
            </a:lvl3pPr>
            <a:lvl4pPr marL="2689887" indent="0">
              <a:buNone/>
              <a:defRPr sz="3100" b="1"/>
            </a:lvl4pPr>
            <a:lvl5pPr marL="3586509" indent="0">
              <a:buNone/>
              <a:defRPr sz="3100" b="1"/>
            </a:lvl5pPr>
            <a:lvl6pPr marL="4483139" indent="0">
              <a:buNone/>
              <a:defRPr sz="3100" b="1"/>
            </a:lvl6pPr>
            <a:lvl7pPr marL="5379768" indent="0">
              <a:buNone/>
              <a:defRPr sz="3100" b="1"/>
            </a:lvl7pPr>
            <a:lvl8pPr marL="6276386" indent="0">
              <a:buNone/>
              <a:defRPr sz="3100" b="1"/>
            </a:lvl8pPr>
            <a:lvl9pPr marL="7173019" indent="0">
              <a:buNone/>
              <a:defRPr sz="31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439386" y="4713734"/>
            <a:ext cx="10549319" cy="75802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6"/>
          <p:cNvSpPr>
            <a:spLocks noGrp="1"/>
          </p:cNvSpPr>
          <p:nvPr>
            <p:ph sz="quarter" idx="14"/>
          </p:nvPr>
        </p:nvSpPr>
        <p:spPr>
          <a:xfrm>
            <a:off x="12457565" y="4713734"/>
            <a:ext cx="10549319" cy="758026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281147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13604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40344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ertsirkel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675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00464" y="5106381"/>
            <a:ext cx="17138143" cy="828678"/>
          </a:xfrm>
        </p:spPr>
        <p:txBody>
          <a:bodyPr anchor="b">
            <a:normAutofit/>
          </a:bodyPr>
          <a:lstStyle>
            <a:lvl1pPr algn="l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95" y="6649442"/>
            <a:ext cx="11215401" cy="33115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7609" indent="0" algn="ctr">
              <a:buNone/>
              <a:defRPr sz="4000"/>
            </a:lvl2pPr>
            <a:lvl3pPr marL="1795049" indent="0" algn="ctr">
              <a:buNone/>
              <a:defRPr sz="3800"/>
            </a:lvl3pPr>
            <a:lvl4pPr marL="2692544" indent="0" algn="ctr">
              <a:buNone/>
              <a:defRPr sz="3100"/>
            </a:lvl4pPr>
            <a:lvl5pPr marL="3590027" indent="0" algn="ctr">
              <a:buNone/>
              <a:defRPr sz="3100"/>
            </a:lvl5pPr>
            <a:lvl6pPr marL="4487563" indent="0" algn="ctr">
              <a:buNone/>
              <a:defRPr sz="3100"/>
            </a:lvl6pPr>
            <a:lvl7pPr marL="5385103" indent="0" algn="ctr">
              <a:buNone/>
              <a:defRPr sz="3100"/>
            </a:lvl7pPr>
            <a:lvl8pPr marL="6282634" indent="0" algn="ctr">
              <a:buNone/>
              <a:defRPr sz="3100"/>
            </a:lvl8pPr>
            <a:lvl9pPr marL="7180088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Sort_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90" y="1440180"/>
            <a:ext cx="3154288" cy="2160000"/>
          </a:xfrm>
          <a:prstGeom prst="rect">
            <a:avLst/>
          </a:prstGeom>
        </p:spPr>
      </p:pic>
      <p:pic>
        <p:nvPicPr>
          <p:cNvPr id="17" name="Hvit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93" y="1440182"/>
            <a:ext cx="3167999" cy="2168472"/>
          </a:xfrm>
          <a:prstGeom prst="rect">
            <a:avLst/>
          </a:prstGeom>
        </p:spPr>
      </p:pic>
      <p:pic>
        <p:nvPicPr>
          <p:cNvPr id="11" name="Blåsirkel" hidden="1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261" r="944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675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0169E8"/>
          </a:solidFill>
        </p:spPr>
      </p:pic>
      <p:pic>
        <p:nvPicPr>
          <p:cNvPr id="12" name="Hvitsirkel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675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13" name="Gråsirkel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675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  <a:solidFill>
            <a:srgbClr val="EEEEEE"/>
          </a:solidFill>
        </p:spPr>
      </p:pic>
      <p:pic>
        <p:nvPicPr>
          <p:cNvPr id="7" name="Blå_logo" hidden="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38" y="1440019"/>
            <a:ext cx="3167999" cy="2155830"/>
          </a:xfrm>
          <a:prstGeom prst="rect">
            <a:avLst/>
          </a:prstGeom>
        </p:spPr>
      </p:pic>
      <p:sp>
        <p:nvSpPr>
          <p:cNvPr id="14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438" y="1440000"/>
            <a:ext cx="3167999" cy="2167200"/>
          </a:xfr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sp>
        <p:nvSpPr>
          <p:cNvPr id="18" name="Plassholder for SmartArt 13"/>
          <p:cNvSpPr>
            <a:spLocks noGrp="1"/>
          </p:cNvSpPr>
          <p:nvPr>
            <p:ph type="dgm" sz="quarter" idx="11" hasCustomPrompt="1"/>
          </p:nvPr>
        </p:nvSpPr>
        <p:spPr>
          <a:xfrm>
            <a:off x="22092770" y="2376000"/>
            <a:ext cx="2289600" cy="8917200"/>
          </a:xfrm>
          <a:blipFill>
            <a:blip r:embed="rId9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224771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454928" y="5106381"/>
            <a:ext cx="17138143" cy="828678"/>
          </a:xfrm>
        </p:spPr>
        <p:txBody>
          <a:bodyPr anchor="b">
            <a:normAutofit/>
          </a:bodyPr>
          <a:lstStyle>
            <a:lvl1pPr algn="r">
              <a:defRPr sz="57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inn en kapitteltittel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77490" y="6649442"/>
            <a:ext cx="11215401" cy="331152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897609" indent="0" algn="ctr">
              <a:buNone/>
              <a:defRPr sz="4000"/>
            </a:lvl2pPr>
            <a:lvl3pPr marL="1795049" indent="0" algn="ctr">
              <a:buNone/>
              <a:defRPr sz="3800"/>
            </a:lvl3pPr>
            <a:lvl4pPr marL="2692544" indent="0" algn="ctr">
              <a:buNone/>
              <a:defRPr sz="3100"/>
            </a:lvl4pPr>
            <a:lvl5pPr marL="3590027" indent="0" algn="ctr">
              <a:buNone/>
              <a:defRPr sz="3100"/>
            </a:lvl5pPr>
            <a:lvl6pPr marL="4487563" indent="0" algn="ctr">
              <a:buNone/>
              <a:defRPr sz="3100"/>
            </a:lvl6pPr>
            <a:lvl7pPr marL="5385103" indent="0" algn="ctr">
              <a:buNone/>
              <a:defRPr sz="3100"/>
            </a:lvl7pPr>
            <a:lvl8pPr marL="6282634" indent="0" algn="ctr">
              <a:buNone/>
              <a:defRPr sz="3100"/>
            </a:lvl8pPr>
            <a:lvl9pPr marL="7180088" indent="0" algn="ctr">
              <a:buNone/>
              <a:defRPr sz="31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Sort_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90" y="1440180"/>
            <a:ext cx="3154288" cy="2160000"/>
          </a:xfrm>
          <a:prstGeom prst="rect">
            <a:avLst/>
          </a:prstGeom>
        </p:spPr>
      </p:pic>
      <p:pic>
        <p:nvPicPr>
          <p:cNvPr id="6" name="Hvit_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93" y="1440182"/>
            <a:ext cx="3167999" cy="2168472"/>
          </a:xfrm>
          <a:prstGeom prst="rect">
            <a:avLst/>
          </a:prstGeom>
        </p:spPr>
      </p:pic>
      <p:sp>
        <p:nvSpPr>
          <p:cNvPr id="7" name="Plassholder for SmartArt 13"/>
          <p:cNvSpPr>
            <a:spLocks noGrp="1"/>
          </p:cNvSpPr>
          <p:nvPr>
            <p:ph type="dgm" sz="quarter" idx="10" hasCustomPrompt="1"/>
          </p:nvPr>
        </p:nvSpPr>
        <p:spPr>
          <a:xfrm>
            <a:off x="1440438" y="1440000"/>
            <a:ext cx="3167999" cy="21672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r>
              <a:rPr lang="nb-NO" dirty="0"/>
              <a:t>  </a:t>
            </a:r>
          </a:p>
        </p:txBody>
      </p:sp>
      <p:pic>
        <p:nvPicPr>
          <p:cNvPr id="8" name="Blå_logo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38" y="1440019"/>
            <a:ext cx="3167999" cy="2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251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407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33.xml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tags" Target="../tags/tag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44.xml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ags" Target="../tags/tag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56.xml"/><Relationship Id="rId21" Type="http://schemas.openxmlformats.org/officeDocument/2006/relationships/vmlDrawing" Target="../drawings/vmlDrawing5.v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20" Type="http://schemas.openxmlformats.org/officeDocument/2006/relationships/theme" Target="../theme/theme14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24" Type="http://schemas.openxmlformats.org/officeDocument/2006/relationships/image" Target="../media/image22.emf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23" Type="http://schemas.openxmlformats.org/officeDocument/2006/relationships/oleObject" Target="../embeddings/oleObject5.bin"/><Relationship Id="rId10" Type="http://schemas.openxmlformats.org/officeDocument/2006/relationships/slideLayout" Target="../slideLayouts/slideLayout163.xml"/><Relationship Id="rId19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Relationship Id="rId22" Type="http://schemas.openxmlformats.org/officeDocument/2006/relationships/tags" Target="../tags/tag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13" Type="http://schemas.openxmlformats.org/officeDocument/2006/relationships/slideLayout" Target="../slideLayouts/slideLayout262.xml"/><Relationship Id="rId18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52.xml"/><Relationship Id="rId21" Type="http://schemas.openxmlformats.org/officeDocument/2006/relationships/vmlDrawing" Target="../drawings/vmlDrawing22.vml"/><Relationship Id="rId7" Type="http://schemas.openxmlformats.org/officeDocument/2006/relationships/slideLayout" Target="../slideLayouts/slideLayout256.xml"/><Relationship Id="rId12" Type="http://schemas.openxmlformats.org/officeDocument/2006/relationships/slideLayout" Target="../slideLayouts/slideLayout261.xml"/><Relationship Id="rId17" Type="http://schemas.openxmlformats.org/officeDocument/2006/relationships/slideLayout" Target="../slideLayouts/slideLayout266.xml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251.xml"/><Relationship Id="rId16" Type="http://schemas.openxmlformats.org/officeDocument/2006/relationships/slideLayout" Target="../slideLayouts/slideLayout265.xml"/><Relationship Id="rId20" Type="http://schemas.openxmlformats.org/officeDocument/2006/relationships/theme" Target="../theme/theme22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24" Type="http://schemas.openxmlformats.org/officeDocument/2006/relationships/image" Target="../media/image22.emf"/><Relationship Id="rId5" Type="http://schemas.openxmlformats.org/officeDocument/2006/relationships/slideLayout" Target="../slideLayouts/slideLayout254.xml"/><Relationship Id="rId15" Type="http://schemas.openxmlformats.org/officeDocument/2006/relationships/slideLayout" Target="../slideLayouts/slideLayout264.xml"/><Relationship Id="rId23" Type="http://schemas.openxmlformats.org/officeDocument/2006/relationships/oleObject" Target="../embeddings/oleObject22.bin"/><Relationship Id="rId10" Type="http://schemas.openxmlformats.org/officeDocument/2006/relationships/slideLayout" Target="../slideLayouts/slideLayout259.xml"/><Relationship Id="rId19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Relationship Id="rId14" Type="http://schemas.openxmlformats.org/officeDocument/2006/relationships/slideLayout" Target="../slideLayouts/slideLayout263.xml"/><Relationship Id="rId22" Type="http://schemas.openxmlformats.org/officeDocument/2006/relationships/tags" Target="../tags/tag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7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444" y="703098"/>
            <a:ext cx="21566695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444" y="3636476"/>
            <a:ext cx="21566695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3" y="13069642"/>
            <a:ext cx="1692333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900">
                <a:solidFill>
                  <a:srgbClr val="C1C1C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311351" y="13069642"/>
            <a:ext cx="1080135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900">
                <a:solidFill>
                  <a:srgbClr val="C1C1C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1971011" y="13069642"/>
            <a:ext cx="1436096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900">
                <a:solidFill>
                  <a:srgbClr val="C1C1C1"/>
                </a:solidFill>
              </a:defRPr>
            </a:lvl1pPr>
          </a:lstStyle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9" y="13094838"/>
            <a:ext cx="4054053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60" r:id="rId4"/>
    <p:sldLayoutId id="2147483652" r:id="rId5"/>
    <p:sldLayoutId id="2147483657" r:id="rId6"/>
    <p:sldLayoutId id="2147483659" r:id="rId7"/>
    <p:sldLayoutId id="2147483658" r:id="rId8"/>
    <p:sldLayoutId id="2147483653" r:id="rId9"/>
    <p:sldLayoutId id="2147483654" r:id="rId10"/>
    <p:sldLayoutId id="2147483655" r:id="rId11"/>
    <p:sldLayoutId id="2147483698" r:id="rId12"/>
  </p:sldLayoutIdLst>
  <p:hf hdr="0" ftr="0" dt="0"/>
  <p:txStyles>
    <p:titleStyle>
      <a:lvl1pPr algn="l" defTabSz="1783774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26716" indent="-526716" algn="l" defTabSz="1783774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300" kern="1200">
          <a:solidFill>
            <a:srgbClr val="000000"/>
          </a:solidFill>
          <a:latin typeface="+mn-lt"/>
          <a:ea typeface="+mn-ea"/>
          <a:cs typeface="+mn-cs"/>
        </a:defRPr>
      </a:lvl1pPr>
      <a:lvl2pPr marL="948185" indent="-526716" algn="l" defTabSz="1783774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369474" indent="-526716" algn="l" defTabSz="1783774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800" kern="1200">
          <a:solidFill>
            <a:srgbClr val="000000"/>
          </a:solidFill>
          <a:latin typeface="+mn-lt"/>
          <a:ea typeface="+mn-ea"/>
          <a:cs typeface="+mn-cs"/>
        </a:defRPr>
      </a:lvl3pPr>
      <a:lvl4pPr marL="1790900" indent="-526716" algn="l" defTabSz="1783774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4pPr>
      <a:lvl5pPr marL="2212275" indent="-526716" algn="l" defTabSz="1783774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5pPr>
      <a:lvl6pPr marL="4905384" indent="-445986" algn="l" defTabSz="17837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97272" indent="-445986" algn="l" defTabSz="17837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689165" indent="-445986" algn="l" defTabSz="17837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581048" indent="-445986" algn="l" defTabSz="17837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78377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914" algn="l" defTabSz="178377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783774" algn="l" defTabSz="178377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675650" algn="l" defTabSz="178377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567543" algn="l" defTabSz="178377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459434" algn="l" defTabSz="178377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351341" algn="l" defTabSz="178377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243217" algn="l" defTabSz="178377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135098" algn="l" defTabSz="178377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190" y="703096"/>
            <a:ext cx="21566695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190" y="3636476"/>
            <a:ext cx="21566695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1" y="13069638"/>
            <a:ext cx="1692333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900">
                <a:solidFill>
                  <a:srgbClr val="C1C1C1"/>
                </a:solidFill>
              </a:defRPr>
            </a:lvl1pPr>
          </a:lstStyle>
          <a:p>
            <a:pPr defTabSz="1784352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311351" y="13069638"/>
            <a:ext cx="1080135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900">
                <a:solidFill>
                  <a:srgbClr val="C1C1C1"/>
                </a:solidFill>
              </a:defRPr>
            </a:lvl1pPr>
          </a:lstStyle>
          <a:p>
            <a:pPr defTabSz="1784352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1971003" y="13069638"/>
            <a:ext cx="1436096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900">
                <a:solidFill>
                  <a:srgbClr val="C1C1C1"/>
                </a:solidFill>
              </a:defRPr>
            </a:lvl1pPr>
          </a:lstStyle>
          <a:p>
            <a:pPr defTabSz="1784352"/>
            <a:r>
              <a:rPr lang="nb-NO"/>
              <a:t> Side </a:t>
            </a:r>
            <a:fld id="{5751DFAA-887F-4071-8EAD-E8CA316FCF06}" type="slidenum">
              <a:rPr lang="nb-NO" smtClean="0"/>
              <a:pPr defTabSz="1784352"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16" y="13094838"/>
            <a:ext cx="4054053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2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  <p:sldLayoutId id="2147484378" r:id="rId12"/>
  </p:sldLayoutIdLst>
  <p:hf hdr="0" ftr="0" dt="0"/>
  <p:txStyles>
    <p:titleStyle>
      <a:lvl1pPr algn="l" defTabSz="1784352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26878" indent="-526878" algn="l" defTabSz="1784352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300" kern="1200">
          <a:solidFill>
            <a:srgbClr val="000000"/>
          </a:solidFill>
          <a:latin typeface="+mn-lt"/>
          <a:ea typeface="+mn-ea"/>
          <a:cs typeface="+mn-cs"/>
        </a:defRPr>
      </a:lvl1pPr>
      <a:lvl2pPr marL="948485" indent="-526878" algn="l" defTabSz="1784352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369905" indent="-526878" algn="l" defTabSz="1784352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800" kern="1200">
          <a:solidFill>
            <a:srgbClr val="000000"/>
          </a:solidFill>
          <a:latin typeface="+mn-lt"/>
          <a:ea typeface="+mn-ea"/>
          <a:cs typeface="+mn-cs"/>
        </a:defRPr>
      </a:lvl3pPr>
      <a:lvl4pPr marL="1791473" indent="-526878" algn="l" defTabSz="1784352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4pPr>
      <a:lvl5pPr marL="2212982" indent="-526878" algn="l" defTabSz="1784352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5pPr>
      <a:lvl6pPr marL="4906955" indent="-446129" algn="l" defTabSz="178435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99126" indent="-446129" algn="l" defTabSz="178435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691303" indent="-446129" algn="l" defTabSz="178435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583477" indent="-446129" algn="l" defTabSz="178435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78435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2202" algn="l" defTabSz="178435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784352" algn="l" defTabSz="178435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676503" algn="l" defTabSz="178435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568688" algn="l" defTabSz="178435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460864" algn="l" defTabSz="178435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353055" algn="l" defTabSz="178435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245217" algn="l" defTabSz="178435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137381" algn="l" defTabSz="178435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190" y="703096"/>
            <a:ext cx="21566695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190" y="3636476"/>
            <a:ext cx="21566695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1" y="13069638"/>
            <a:ext cx="1692333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900">
                <a:solidFill>
                  <a:srgbClr val="C1C1C1"/>
                </a:solidFill>
              </a:defRPr>
            </a:lvl1pPr>
          </a:lstStyle>
          <a:p>
            <a:pPr defTabSz="1805915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311351" y="13069638"/>
            <a:ext cx="1080135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900">
                <a:solidFill>
                  <a:srgbClr val="C1C1C1"/>
                </a:solidFill>
              </a:defRPr>
            </a:lvl1pPr>
          </a:lstStyle>
          <a:p>
            <a:pPr defTabSz="1805915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1971003" y="13069638"/>
            <a:ext cx="1436096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900">
                <a:solidFill>
                  <a:srgbClr val="C1C1C1"/>
                </a:solidFill>
              </a:defRPr>
            </a:lvl1pPr>
          </a:lstStyle>
          <a:p>
            <a:pPr defTabSz="1805915"/>
            <a:r>
              <a:rPr lang="nb-NO"/>
              <a:t> Side </a:t>
            </a:r>
            <a:fld id="{5751DFAA-887F-4071-8EAD-E8CA316FCF06}" type="slidenum">
              <a:rPr lang="nb-NO" smtClean="0"/>
              <a:pPr defTabSz="1805915"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16" y="13094838"/>
            <a:ext cx="4054053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</p:sldLayoutIdLst>
  <p:hf hdr="0" ftr="0" dt="0"/>
  <p:txStyles>
    <p:titleStyle>
      <a:lvl1pPr algn="l" defTabSz="1805915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33259" indent="-533259" algn="l" defTabSz="1805915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300" kern="1200">
          <a:solidFill>
            <a:srgbClr val="000000"/>
          </a:solidFill>
          <a:latin typeface="+mn-lt"/>
          <a:ea typeface="+mn-ea"/>
          <a:cs typeface="+mn-cs"/>
        </a:defRPr>
      </a:lvl1pPr>
      <a:lvl2pPr marL="959884" indent="-533259" algn="l" defTabSz="1805915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386447" indent="-533259" algn="l" defTabSz="1805915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800" kern="1200">
          <a:solidFill>
            <a:srgbClr val="000000"/>
          </a:solidFill>
          <a:latin typeface="+mn-lt"/>
          <a:ea typeface="+mn-ea"/>
          <a:cs typeface="+mn-cs"/>
        </a:defRPr>
      </a:lvl3pPr>
      <a:lvl4pPr marL="1813089" indent="-533259" algn="l" defTabSz="1805915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4pPr>
      <a:lvl5pPr marL="2239707" indent="-533259" algn="l" defTabSz="1805915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5pPr>
      <a:lvl6pPr marL="4966189" indent="-451526" algn="l" defTabSz="180591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69131" indent="-451526" algn="l" defTabSz="180591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772086" indent="-451526" algn="l" defTabSz="180591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675035" indent="-451526" algn="l" defTabSz="180591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0591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03002" algn="l" defTabSz="180591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5915" algn="l" defTabSz="180591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708822" algn="l" defTabSz="180591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611774" algn="l" defTabSz="180591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514728" algn="l" defTabSz="180591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417672" algn="l" defTabSz="180591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320607" algn="l" defTabSz="180591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223557" algn="l" defTabSz="180591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290646982"/>
              </p:ext>
            </p:extLst>
          </p:nvPr>
        </p:nvGraphicFramePr>
        <p:xfrm>
          <a:off x="2699" y="2647"/>
          <a:ext cx="2645" cy="2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5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99" y="2647"/>
                        <a:ext cx="2645" cy="2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190" y="703096"/>
            <a:ext cx="21566695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190" y="3636476"/>
            <a:ext cx="21566695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1" y="13069638"/>
            <a:ext cx="1692333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900">
                <a:solidFill>
                  <a:srgbClr val="C1C1C1"/>
                </a:solidFill>
              </a:defRPr>
            </a:lvl1pPr>
          </a:lstStyle>
          <a:p>
            <a:pPr defTabSz="1821488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311351" y="13069638"/>
            <a:ext cx="1080135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900">
                <a:solidFill>
                  <a:srgbClr val="C1C1C1"/>
                </a:solidFill>
              </a:defRPr>
            </a:lvl1pPr>
          </a:lstStyle>
          <a:p>
            <a:pPr defTabSz="1821488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1971003" y="13069638"/>
            <a:ext cx="1436096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900">
                <a:solidFill>
                  <a:srgbClr val="C1C1C1"/>
                </a:solidFill>
              </a:defRPr>
            </a:lvl1pPr>
          </a:lstStyle>
          <a:p>
            <a:pPr defTabSz="1821488"/>
            <a:r>
              <a:rPr lang="nb-NO"/>
              <a:t> Side </a:t>
            </a:r>
            <a:fld id="{5751DFAA-887F-4071-8EAD-E8CA316FCF06}" type="slidenum">
              <a:rPr lang="nb-NO" smtClean="0"/>
              <a:pPr defTabSz="1821488"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16" y="13094838"/>
            <a:ext cx="4054053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  <p:sldLayoutId id="2147484524" r:id="rId11"/>
  </p:sldLayoutIdLst>
  <p:hf hdr="0" ftr="0" dt="0"/>
  <p:txStyles>
    <p:titleStyle>
      <a:lvl1pPr algn="l" defTabSz="1821488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37839" indent="-537839" algn="l" defTabSz="1821488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300" kern="1200">
          <a:solidFill>
            <a:srgbClr val="000000"/>
          </a:solidFill>
          <a:latin typeface="+mn-lt"/>
          <a:ea typeface="+mn-ea"/>
          <a:cs typeface="+mn-cs"/>
        </a:defRPr>
      </a:lvl1pPr>
      <a:lvl2pPr marL="968174" indent="-537839" algn="l" defTabSz="1821488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398460" indent="-537839" algn="l" defTabSz="1821488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800" kern="1200">
          <a:solidFill>
            <a:srgbClr val="000000"/>
          </a:solidFill>
          <a:latin typeface="+mn-lt"/>
          <a:ea typeface="+mn-ea"/>
          <a:cs typeface="+mn-cs"/>
        </a:defRPr>
      </a:lvl3pPr>
      <a:lvl4pPr marL="1828750" indent="-537839" algn="l" defTabSz="1821488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4pPr>
      <a:lvl5pPr marL="2259046" indent="-537839" algn="l" defTabSz="1821488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5pPr>
      <a:lvl6pPr marL="5009087" indent="-455397" algn="l" defTabSz="18214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19828" indent="-455397" algn="l" defTabSz="18214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30575" indent="-455397" algn="l" defTabSz="18214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41331" indent="-455397" algn="l" defTabSz="18214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148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10737" algn="l" defTabSz="182148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21488" algn="l" defTabSz="182148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732218" algn="l" defTabSz="182148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642979" algn="l" defTabSz="182148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553728" algn="l" defTabSz="182148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464465" algn="l" defTabSz="182148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375204" algn="l" defTabSz="182148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285948" algn="l" defTabSz="182148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743677918"/>
              </p:ext>
            </p:extLst>
          </p:nvPr>
        </p:nvGraphicFramePr>
        <p:xfrm>
          <a:off x="2691" y="2647"/>
          <a:ext cx="2645" cy="2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14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91" y="2647"/>
                        <a:ext cx="2645" cy="2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190" y="703096"/>
            <a:ext cx="21566695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190" y="3636476"/>
            <a:ext cx="21566695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1" y="13069638"/>
            <a:ext cx="1692333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900">
                <a:solidFill>
                  <a:srgbClr val="C1C1C1"/>
                </a:solidFill>
              </a:defRPr>
            </a:lvl1pPr>
          </a:lstStyle>
          <a:p>
            <a:pPr defTabSz="1822217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311351" y="13069638"/>
            <a:ext cx="1080135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900">
                <a:solidFill>
                  <a:srgbClr val="C1C1C1"/>
                </a:solidFill>
              </a:defRPr>
            </a:lvl1pPr>
          </a:lstStyle>
          <a:p>
            <a:pPr defTabSz="1822217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1971003" y="13069638"/>
            <a:ext cx="1436096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900">
                <a:solidFill>
                  <a:srgbClr val="C1C1C1"/>
                </a:solidFill>
              </a:defRPr>
            </a:lvl1pPr>
          </a:lstStyle>
          <a:p>
            <a:pPr defTabSz="1822217"/>
            <a:r>
              <a:rPr lang="nb-NO"/>
              <a:t> Side </a:t>
            </a:r>
            <a:fld id="{5751DFAA-887F-4071-8EAD-E8CA316FCF06}" type="slidenum">
              <a:rPr lang="nb-NO" smtClean="0"/>
              <a:pPr defTabSz="1822217"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16" y="13094838"/>
            <a:ext cx="4054053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5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</p:sldLayoutIdLst>
  <p:hf hdr="0" ftr="0" dt="0"/>
  <p:txStyles>
    <p:titleStyle>
      <a:lvl1pPr algn="l" defTabSz="1822217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38054" indent="-538054" algn="l" defTabSz="1822217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300" kern="1200">
          <a:solidFill>
            <a:srgbClr val="000000"/>
          </a:solidFill>
          <a:latin typeface="+mn-lt"/>
          <a:ea typeface="+mn-ea"/>
          <a:cs typeface="+mn-cs"/>
        </a:defRPr>
      </a:lvl1pPr>
      <a:lvl2pPr marL="968559" indent="-538054" algn="l" defTabSz="1822217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399020" indent="-538054" algn="l" defTabSz="1822217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800" kern="1200">
          <a:solidFill>
            <a:srgbClr val="000000"/>
          </a:solidFill>
          <a:latin typeface="+mn-lt"/>
          <a:ea typeface="+mn-ea"/>
          <a:cs typeface="+mn-cs"/>
        </a:defRPr>
      </a:lvl3pPr>
      <a:lvl4pPr marL="1829483" indent="-538054" algn="l" defTabSz="1822217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4pPr>
      <a:lvl5pPr marL="2259946" indent="-538054" algn="l" defTabSz="1822217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5pPr>
      <a:lvl6pPr marL="5011094" indent="-455576" algn="l" defTabSz="1822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22200" indent="-455576" algn="l" defTabSz="1822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33308" indent="-455576" algn="l" defTabSz="1822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44431" indent="-455576" algn="l" defTabSz="1822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221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11099" algn="l" defTabSz="182221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22217" algn="l" defTabSz="182221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733313" algn="l" defTabSz="182221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644438" algn="l" defTabSz="182221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555551" algn="l" defTabSz="182221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466650" algn="l" defTabSz="182221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377758" algn="l" defTabSz="182221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288867" algn="l" defTabSz="182221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508826867"/>
              </p:ext>
            </p:extLst>
          </p:nvPr>
        </p:nvGraphicFramePr>
        <p:xfrm>
          <a:off x="3198" y="3185"/>
          <a:ext cx="3176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2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198" y="3185"/>
                        <a:ext cx="3176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188" y="703098"/>
            <a:ext cx="21566695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188" y="3636476"/>
            <a:ext cx="21566695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16" y="13094838"/>
            <a:ext cx="4054053" cy="30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79777" y="13115809"/>
            <a:ext cx="10760065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1826143">
              <a:spcAft>
                <a:spcPts val="2000"/>
              </a:spcAft>
            </a:pPr>
            <a:r>
              <a:rPr lang="en-GB" sz="2100" dirty="0">
                <a:solidFill>
                  <a:prstClr val="white">
                    <a:lumMod val="50000"/>
                  </a:prstClr>
                </a:solidFill>
              </a:rPr>
              <a:t>e-health seminar for Polish healthcare delegation – 30</a:t>
            </a:r>
            <a:r>
              <a:rPr lang="en-GB" sz="2100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GB" sz="2100" dirty="0">
                <a:solidFill>
                  <a:prstClr val="white">
                    <a:lumMod val="50000"/>
                  </a:prstClr>
                </a:solidFill>
              </a:rPr>
              <a:t> June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6679" y="13115809"/>
            <a:ext cx="314189" cy="3231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1826143">
              <a:spcAft>
                <a:spcPts val="2000"/>
              </a:spcAft>
            </a:pPr>
            <a:fld id="{278133DE-9F15-4777-B71A-DD5F2A148F48}" type="slidenum">
              <a:rPr lang="en-GB" sz="2100" smtClean="0">
                <a:solidFill>
                  <a:prstClr val="white">
                    <a:lumMod val="50000"/>
                  </a:prstClr>
                </a:solidFill>
              </a:rPr>
              <a:pPr defTabSz="1826143">
                <a:spcAft>
                  <a:spcPts val="2000"/>
                </a:spcAft>
              </a:pPr>
              <a:t>‹#›</a:t>
            </a:fld>
            <a:endParaRPr lang="en-GB" sz="21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0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0" r:id="rId1"/>
    <p:sldLayoutId id="2147484721" r:id="rId2"/>
    <p:sldLayoutId id="2147484722" r:id="rId3"/>
    <p:sldLayoutId id="2147484723" r:id="rId4"/>
    <p:sldLayoutId id="2147484724" r:id="rId5"/>
    <p:sldLayoutId id="2147484725" r:id="rId6"/>
    <p:sldLayoutId id="2147484726" r:id="rId7"/>
    <p:sldLayoutId id="2147484727" r:id="rId8"/>
    <p:sldLayoutId id="2147484728" r:id="rId9"/>
    <p:sldLayoutId id="2147484729" r:id="rId10"/>
    <p:sldLayoutId id="2147484730" r:id="rId11"/>
    <p:sldLayoutId id="2147484731" r:id="rId12"/>
    <p:sldLayoutId id="2147484732" r:id="rId13"/>
    <p:sldLayoutId id="2147484733" r:id="rId14"/>
    <p:sldLayoutId id="2147484734" r:id="rId15"/>
    <p:sldLayoutId id="2147484735" r:id="rId16"/>
    <p:sldLayoutId id="2147484736" r:id="rId17"/>
    <p:sldLayoutId id="2147484737" r:id="rId18"/>
    <p:sldLayoutId id="2147484738" r:id="rId19"/>
  </p:sldLayoutIdLst>
  <p:hf sldNum="0" hdr="0" ftr="0" dt="0"/>
  <p:txStyles>
    <p:titleStyle>
      <a:lvl1pPr algn="l" defTabSz="1826143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39230" indent="-539230" algn="l" defTabSz="1826143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300" kern="1200">
          <a:solidFill>
            <a:srgbClr val="000000"/>
          </a:solidFill>
          <a:latin typeface="+mn-lt"/>
          <a:ea typeface="+mn-ea"/>
          <a:cs typeface="+mn-cs"/>
        </a:defRPr>
      </a:lvl1pPr>
      <a:lvl2pPr marL="970638" indent="-539230" algn="l" defTabSz="1826143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402029" indent="-539230" algn="l" defTabSz="1826143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800" kern="1200">
          <a:solidFill>
            <a:srgbClr val="000000"/>
          </a:solidFill>
          <a:latin typeface="+mn-lt"/>
          <a:ea typeface="+mn-ea"/>
          <a:cs typeface="+mn-cs"/>
        </a:defRPr>
      </a:lvl3pPr>
      <a:lvl4pPr marL="1833426" indent="-539230" algn="l" defTabSz="1826143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4pPr>
      <a:lvl5pPr marL="2264812" indent="-539230" algn="l" defTabSz="1826143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5pPr>
      <a:lvl6pPr marL="5021883" indent="-456542" algn="l" defTabSz="18261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34946" indent="-456542" algn="l" defTabSz="18261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48026" indent="-456542" algn="l" defTabSz="18261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61094" indent="-456542" algn="l" defTabSz="18261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6143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13068" algn="l" defTabSz="1826143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26143" algn="l" defTabSz="1826143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739201" algn="l" defTabSz="1826143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652285" algn="l" defTabSz="1826143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565348" algn="l" defTabSz="1826143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478418" algn="l" defTabSz="1826143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391484" algn="l" defTabSz="1826143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304559" algn="l" defTabSz="1826143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417" y="703098"/>
            <a:ext cx="21566695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417" y="3636476"/>
            <a:ext cx="21566695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3" y="13069642"/>
            <a:ext cx="1692333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900">
                <a:solidFill>
                  <a:srgbClr val="C1C1C1"/>
                </a:solidFill>
              </a:defRPr>
            </a:lvl1pPr>
          </a:lstStyle>
          <a:p>
            <a:pPr defTabSz="1786629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311351" y="13069642"/>
            <a:ext cx="1080135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900">
                <a:solidFill>
                  <a:srgbClr val="C1C1C1"/>
                </a:solidFill>
              </a:defRPr>
            </a:lvl1pPr>
          </a:lstStyle>
          <a:p>
            <a:pPr defTabSz="1786629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1971011" y="13069642"/>
            <a:ext cx="1436096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900">
                <a:solidFill>
                  <a:srgbClr val="C1C1C1"/>
                </a:solidFill>
              </a:defRPr>
            </a:lvl1pPr>
          </a:lstStyle>
          <a:p>
            <a:pPr defTabSz="1786629"/>
            <a:r>
              <a:rPr lang="nb-NO"/>
              <a:t> Side </a:t>
            </a:r>
            <a:fld id="{5751DFAA-887F-4071-8EAD-E8CA316FCF06}" type="slidenum">
              <a:rPr lang="nb-NO" smtClean="0"/>
              <a:pPr defTabSz="1786629"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9" y="13094838"/>
            <a:ext cx="4054053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7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</p:sldLayoutIdLst>
  <p:hf hdr="0" ftr="0" dt="0"/>
  <p:txStyles>
    <p:titleStyle>
      <a:lvl1pPr algn="l" defTabSz="1786629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27554" indent="-527554" algn="l" defTabSz="1786629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300" kern="1200">
          <a:solidFill>
            <a:srgbClr val="000000"/>
          </a:solidFill>
          <a:latin typeface="+mn-lt"/>
          <a:ea typeface="+mn-ea"/>
          <a:cs typeface="+mn-cs"/>
        </a:defRPr>
      </a:lvl1pPr>
      <a:lvl2pPr marL="949708" indent="-527554" algn="l" defTabSz="1786629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371665" indent="-527554" algn="l" defTabSz="1786629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800" kern="1200">
          <a:solidFill>
            <a:srgbClr val="000000"/>
          </a:solidFill>
          <a:latin typeface="+mn-lt"/>
          <a:ea typeface="+mn-ea"/>
          <a:cs typeface="+mn-cs"/>
        </a:defRPr>
      </a:lvl3pPr>
      <a:lvl4pPr marL="1793780" indent="-527554" algn="l" defTabSz="1786629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4pPr>
      <a:lvl5pPr marL="2215822" indent="-527554" algn="l" defTabSz="1786629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5pPr>
      <a:lvl6pPr marL="4913236" indent="-446705" algn="l" defTabSz="178662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06550" indent="-446705" algn="l" defTabSz="178662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699881" indent="-446705" algn="l" defTabSz="178662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593195" indent="-446705" algn="l" defTabSz="178662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78662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3355" algn="l" defTabSz="178662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786629" algn="l" defTabSz="178662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679940" algn="l" defTabSz="178662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573257" algn="l" defTabSz="178662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466576" algn="l" defTabSz="178662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359900" algn="l" defTabSz="178662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253216" algn="l" defTabSz="178662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146533" algn="l" defTabSz="178662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190" y="703096"/>
            <a:ext cx="21566695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190" y="3636476"/>
            <a:ext cx="21566695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1" y="13069638"/>
            <a:ext cx="1692333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900">
                <a:solidFill>
                  <a:srgbClr val="C1C1C1"/>
                </a:solidFill>
              </a:defRPr>
            </a:lvl1pPr>
          </a:lstStyle>
          <a:p>
            <a:pPr defTabSz="1826414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311351" y="13069638"/>
            <a:ext cx="1080135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900">
                <a:solidFill>
                  <a:srgbClr val="C1C1C1"/>
                </a:solidFill>
              </a:defRPr>
            </a:lvl1pPr>
          </a:lstStyle>
          <a:p>
            <a:pPr defTabSz="1826414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1971003" y="13069638"/>
            <a:ext cx="1436096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900">
                <a:solidFill>
                  <a:srgbClr val="C1C1C1"/>
                </a:solidFill>
              </a:defRPr>
            </a:lvl1pPr>
          </a:lstStyle>
          <a:p>
            <a:pPr defTabSz="1826414"/>
            <a:r>
              <a:rPr lang="nb-NO"/>
              <a:t> Side </a:t>
            </a:r>
            <a:fld id="{5751DFAA-887F-4071-8EAD-E8CA316FCF06}" type="slidenum">
              <a:rPr lang="nb-NO" smtClean="0"/>
              <a:pPr defTabSz="1826414"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16" y="13094838"/>
            <a:ext cx="4054053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4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</p:sldLayoutIdLst>
  <p:hf hdr="0" ftr="0" dt="0"/>
  <p:txStyles>
    <p:titleStyle>
      <a:lvl1pPr algn="l" defTabSz="1826414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39315" indent="-539315" algn="l" defTabSz="1826414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300" kern="1200">
          <a:solidFill>
            <a:srgbClr val="000000"/>
          </a:solidFill>
          <a:latin typeface="+mn-lt"/>
          <a:ea typeface="+mn-ea"/>
          <a:cs typeface="+mn-cs"/>
        </a:defRPr>
      </a:lvl1pPr>
      <a:lvl2pPr marL="970783" indent="-539315" algn="l" defTabSz="1826414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402239" indent="-539315" algn="l" defTabSz="1826414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800" kern="1200">
          <a:solidFill>
            <a:srgbClr val="000000"/>
          </a:solidFill>
          <a:latin typeface="+mn-lt"/>
          <a:ea typeface="+mn-ea"/>
          <a:cs typeface="+mn-cs"/>
        </a:defRPr>
      </a:lvl3pPr>
      <a:lvl4pPr marL="1833699" indent="-539315" algn="l" defTabSz="1826414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4pPr>
      <a:lvl5pPr marL="2265153" indent="-539315" algn="l" defTabSz="1826414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5pPr>
      <a:lvl6pPr marL="5022636" indent="-456611" algn="l" defTabSz="182641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35834" indent="-456611" algn="l" defTabSz="182641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49054" indent="-456611" algn="l" defTabSz="182641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62253" indent="-456611" algn="l" defTabSz="182641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641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13203" algn="l" defTabSz="182641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26414" algn="l" defTabSz="182641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739613" algn="l" defTabSz="182641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652833" algn="l" defTabSz="182641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566032" algn="l" defTabSz="182641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479242" algn="l" defTabSz="182641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392443" algn="l" defTabSz="182641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305651" algn="l" defTabSz="182641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12073" y="1098143"/>
            <a:ext cx="22159955" cy="144018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12074" y="3258410"/>
            <a:ext cx="22159958" cy="8641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746456" y="12721601"/>
            <a:ext cx="1692333" cy="3693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700" b="1">
                <a:solidFill>
                  <a:schemeClr val="tx2"/>
                </a:solidFill>
              </a:defRPr>
            </a:lvl1pPr>
          </a:lstStyle>
          <a:p>
            <a:pPr defTabSz="1828150"/>
            <a:fld id="{22FCF156-2266-4DDD-A756-6601C920D2AC}" type="datetime1">
              <a:rPr lang="nb-NO" smtClean="0">
                <a:solidFill>
                  <a:srgbClr val="2C4457"/>
                </a:solidFill>
              </a:rPr>
              <a:pPr defTabSz="1828150"/>
              <a:t>03.04.2019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0680644" y="12721601"/>
            <a:ext cx="9600575" cy="3693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700" b="1">
                <a:solidFill>
                  <a:schemeClr val="tx2"/>
                </a:solidFill>
              </a:defRPr>
            </a:lvl1pPr>
          </a:lstStyle>
          <a:p>
            <a:pPr defTabSz="1828150"/>
            <a:endParaRPr lang="nb-NO" dirty="0">
              <a:solidFill>
                <a:srgbClr val="2C445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754450" y="12721601"/>
            <a:ext cx="617581" cy="3693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700" b="1">
                <a:solidFill>
                  <a:schemeClr val="tx2"/>
                </a:solidFill>
              </a:defRPr>
            </a:lvl1pPr>
          </a:lstStyle>
          <a:p>
            <a:pPr defTabSz="1828150"/>
            <a:fld id="{5751DFAA-887F-4071-8EAD-E8CA316FCF06}" type="slidenum">
              <a:rPr lang="nb-NO" smtClean="0">
                <a:solidFill>
                  <a:srgbClr val="2C4457"/>
                </a:solidFill>
              </a:rPr>
              <a:pPr defTabSz="1828150"/>
              <a:t>‹#›</a:t>
            </a:fld>
            <a:endParaRPr lang="nb-NO" dirty="0">
              <a:solidFill>
                <a:srgbClr val="2C4457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3677"/>
            <a:ext cx="6504601" cy="121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0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2" r:id="rId1"/>
    <p:sldLayoutId id="2147484803" r:id="rId2"/>
    <p:sldLayoutId id="2147484804" r:id="rId3"/>
    <p:sldLayoutId id="2147484805" r:id="rId4"/>
    <p:sldLayoutId id="2147484806" r:id="rId5"/>
    <p:sldLayoutId id="2147484807" r:id="rId6"/>
    <p:sldLayoutId id="2147484808" r:id="rId7"/>
    <p:sldLayoutId id="2147484809" r:id="rId8"/>
    <p:sldLayoutId id="2147484810" r:id="rId9"/>
    <p:sldLayoutId id="2147484811" r:id="rId10"/>
    <p:sldLayoutId id="2147484812" r:id="rId11"/>
  </p:sldLayoutIdLst>
  <p:hf hdr="0" ftr="0" dt="0"/>
  <p:txStyles>
    <p:titleStyle>
      <a:lvl1pPr algn="l" defTabSz="182815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9870" indent="-359870" algn="l" defTabSz="182815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65000"/>
        <a:buFont typeface="Arial" panose="020B0604020202020204" pitchFamily="34" charset="0"/>
        <a:buChar char="■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719744" indent="-359870" algn="l" defTabSz="182815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2pPr>
      <a:lvl3pPr marL="1079617" indent="-359870" algn="l" defTabSz="1828150" rtl="0" eaLnBrk="1" latinLnBrk="0" hangingPunct="1">
        <a:lnSpc>
          <a:spcPct val="90000"/>
        </a:lnSpc>
        <a:spcBef>
          <a:spcPts val="667"/>
        </a:spcBef>
        <a:spcAft>
          <a:spcPts val="0"/>
        </a:spcAft>
        <a:buClrTx/>
        <a:buFont typeface="Arial" panose="020B0604020202020204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439486" indent="-359870" algn="l" defTabSz="1828150" rtl="0" eaLnBrk="1" latinLnBrk="0" hangingPunct="1">
        <a:lnSpc>
          <a:spcPct val="90000"/>
        </a:lnSpc>
        <a:spcBef>
          <a:spcPts val="667"/>
        </a:spcBef>
        <a:spcAft>
          <a:spcPts val="0"/>
        </a:spcAft>
        <a:buClrTx/>
        <a:buFont typeface="Arial" panose="020B0604020202020204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4pPr>
      <a:lvl5pPr marL="1799361" indent="-359870" algn="l" defTabSz="1828150" rtl="0" eaLnBrk="1" latinLnBrk="0" hangingPunct="1">
        <a:lnSpc>
          <a:spcPct val="90000"/>
        </a:lnSpc>
        <a:spcBef>
          <a:spcPts val="667"/>
        </a:spcBef>
        <a:spcAft>
          <a:spcPts val="0"/>
        </a:spcAft>
        <a:buClrTx/>
        <a:buFont typeface="Arial" panose="020B0604020202020204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5pPr>
      <a:lvl6pPr marL="5027412" indent="-457040" algn="l" defTabSz="182815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41484" indent="-457040" algn="l" defTabSz="182815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55561" indent="-457040" algn="l" defTabSz="182815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69634" indent="-457040" algn="l" defTabSz="182815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15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072" algn="l" defTabSz="182815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150" algn="l" defTabSz="182815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222" algn="l" defTabSz="182815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299" algn="l" defTabSz="182815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570372" algn="l" defTabSz="182815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484449" algn="l" defTabSz="182815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398521" algn="l" defTabSz="182815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312594" algn="l" defTabSz="182815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396" y="703098"/>
            <a:ext cx="21566695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396" y="3636476"/>
            <a:ext cx="21566695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3" y="13069642"/>
            <a:ext cx="1692333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900">
                <a:solidFill>
                  <a:srgbClr val="C1C1C1"/>
                </a:solidFill>
              </a:defRPr>
            </a:lvl1pPr>
          </a:lstStyle>
          <a:p>
            <a:pPr defTabSz="1788645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311351" y="13069642"/>
            <a:ext cx="1080135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900">
                <a:solidFill>
                  <a:srgbClr val="C1C1C1"/>
                </a:solidFill>
              </a:defRPr>
            </a:lvl1pPr>
          </a:lstStyle>
          <a:p>
            <a:pPr defTabSz="1788645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1971009" y="13069642"/>
            <a:ext cx="1436096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900">
                <a:solidFill>
                  <a:srgbClr val="C1C1C1"/>
                </a:solidFill>
              </a:defRPr>
            </a:lvl1pPr>
          </a:lstStyle>
          <a:p>
            <a:pPr defTabSz="1788645"/>
            <a:r>
              <a:rPr lang="nb-NO"/>
              <a:t> Side </a:t>
            </a:r>
            <a:fld id="{5751DFAA-887F-4071-8EAD-E8CA316FCF06}" type="slidenum">
              <a:rPr lang="nb-NO" smtClean="0"/>
              <a:pPr defTabSz="1788645"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4" y="13094838"/>
            <a:ext cx="4054053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8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7" r:id="rId1"/>
    <p:sldLayoutId id="2147484868" r:id="rId2"/>
    <p:sldLayoutId id="2147484869" r:id="rId3"/>
    <p:sldLayoutId id="2147484870" r:id="rId4"/>
    <p:sldLayoutId id="2147484871" r:id="rId5"/>
    <p:sldLayoutId id="2147484872" r:id="rId6"/>
    <p:sldLayoutId id="2147484873" r:id="rId7"/>
    <p:sldLayoutId id="2147484874" r:id="rId8"/>
    <p:sldLayoutId id="2147484875" r:id="rId9"/>
    <p:sldLayoutId id="2147484876" r:id="rId10"/>
    <p:sldLayoutId id="2147484877" r:id="rId11"/>
  </p:sldLayoutIdLst>
  <p:hf hdr="0" ftr="0" dt="0"/>
  <p:txStyles>
    <p:titleStyle>
      <a:lvl1pPr algn="l" defTabSz="1788645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28147" indent="-528147" algn="l" defTabSz="1788645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300" kern="1200">
          <a:solidFill>
            <a:srgbClr val="000000"/>
          </a:solidFill>
          <a:latin typeface="+mn-lt"/>
          <a:ea typeface="+mn-ea"/>
          <a:cs typeface="+mn-cs"/>
        </a:defRPr>
      </a:lvl1pPr>
      <a:lvl2pPr marL="950782" indent="-528147" algn="l" defTabSz="1788645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373214" indent="-528147" algn="l" defTabSz="1788645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800" kern="1200">
          <a:solidFill>
            <a:srgbClr val="000000"/>
          </a:solidFill>
          <a:latin typeface="+mn-lt"/>
          <a:ea typeface="+mn-ea"/>
          <a:cs typeface="+mn-cs"/>
        </a:defRPr>
      </a:lvl3pPr>
      <a:lvl4pPr marL="1795809" indent="-528147" algn="l" defTabSz="1788645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4pPr>
      <a:lvl5pPr marL="2218322" indent="-528147" algn="l" defTabSz="1788645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5pPr>
      <a:lvl6pPr marL="4918780" indent="-447212" algn="l" defTabSz="178864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13102" indent="-447212" algn="l" defTabSz="178864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707437" indent="-447212" algn="l" defTabSz="178864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601763" indent="-447212" algn="l" defTabSz="178864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78864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4369" algn="l" defTabSz="178864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788645" algn="l" defTabSz="178864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682964" algn="l" defTabSz="178864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577290" algn="l" defTabSz="178864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471616" algn="l" defTabSz="178864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365952" algn="l" defTabSz="178864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260268" algn="l" defTabSz="178864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154597" algn="l" defTabSz="178864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182" y="703096"/>
            <a:ext cx="21566695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182" y="3636476"/>
            <a:ext cx="21566695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1" y="13069634"/>
            <a:ext cx="1692333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900">
                <a:solidFill>
                  <a:srgbClr val="C1C1C1"/>
                </a:solidFill>
              </a:defRPr>
            </a:lvl1pPr>
          </a:lstStyle>
          <a:p>
            <a:pPr defTabSz="1828476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311351" y="13069634"/>
            <a:ext cx="1080135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900">
                <a:solidFill>
                  <a:srgbClr val="C1C1C1"/>
                </a:solidFill>
              </a:defRPr>
            </a:lvl1pPr>
          </a:lstStyle>
          <a:p>
            <a:pPr defTabSz="1828476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1971003" y="13069634"/>
            <a:ext cx="1436096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900">
                <a:solidFill>
                  <a:srgbClr val="C1C1C1"/>
                </a:solidFill>
              </a:defRPr>
            </a:lvl1pPr>
          </a:lstStyle>
          <a:p>
            <a:pPr defTabSz="1828476"/>
            <a:r>
              <a:rPr lang="nb-NO"/>
              <a:t> Side </a:t>
            </a:r>
            <a:fld id="{5751DFAA-887F-4071-8EAD-E8CA316FCF06}" type="slidenum">
              <a:rPr lang="nb-NO" smtClean="0"/>
              <a:pPr defTabSz="1828476"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9" y="13094836"/>
            <a:ext cx="4054051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7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  <p:sldLayoutId id="2147484880" r:id="rId2"/>
    <p:sldLayoutId id="2147484881" r:id="rId3"/>
    <p:sldLayoutId id="2147484882" r:id="rId4"/>
    <p:sldLayoutId id="2147484883" r:id="rId5"/>
    <p:sldLayoutId id="2147484884" r:id="rId6"/>
    <p:sldLayoutId id="2147484885" r:id="rId7"/>
    <p:sldLayoutId id="2147484886" r:id="rId8"/>
    <p:sldLayoutId id="2147484887" r:id="rId9"/>
    <p:sldLayoutId id="2147484888" r:id="rId10"/>
    <p:sldLayoutId id="2147484889" r:id="rId11"/>
  </p:sldLayoutIdLst>
  <p:hf hdr="0" ftr="0" dt="0"/>
  <p:txStyles>
    <p:titleStyle>
      <a:lvl1pPr algn="l" defTabSz="1828476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39930" indent="-539930" algn="l" defTabSz="1828476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300" kern="1200">
          <a:solidFill>
            <a:srgbClr val="000000"/>
          </a:solidFill>
          <a:latin typeface="+mn-lt"/>
          <a:ea typeface="+mn-ea"/>
          <a:cs typeface="+mn-cs"/>
        </a:defRPr>
      </a:lvl1pPr>
      <a:lvl2pPr marL="971876" indent="-539930" algn="l" defTabSz="1828476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403820" indent="-539930" algn="l" defTabSz="1828476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600" kern="1200">
          <a:solidFill>
            <a:srgbClr val="000000"/>
          </a:solidFill>
          <a:latin typeface="+mn-lt"/>
          <a:ea typeface="+mn-ea"/>
          <a:cs typeface="+mn-cs"/>
        </a:defRPr>
      </a:lvl3pPr>
      <a:lvl4pPr marL="1835763" indent="-539930" algn="l" defTabSz="1828476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4pPr>
      <a:lvl5pPr marL="2267710" indent="-539930" algn="l" defTabSz="1828476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5pPr>
      <a:lvl6pPr marL="5028307" indent="-457118" algn="l" defTabSz="1828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541" indent="-457118" algn="l" defTabSz="1828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780" indent="-457118" algn="l" defTabSz="1828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017" indent="-457118" algn="l" defTabSz="1828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4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37" algn="l" defTabSz="18284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76" algn="l" defTabSz="18284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710" algn="l" defTabSz="18284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949" algn="l" defTabSz="18284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186" algn="l" defTabSz="18284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425" algn="l" defTabSz="18284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662" algn="l" defTabSz="18284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896" algn="l" defTabSz="18284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444" y="703098"/>
            <a:ext cx="21566695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444" y="3636476"/>
            <a:ext cx="21566695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3" y="13069642"/>
            <a:ext cx="1692333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900">
                <a:solidFill>
                  <a:srgbClr val="C1C1C1"/>
                </a:solidFill>
              </a:defRPr>
            </a:lvl1pPr>
          </a:lstStyle>
          <a:p>
            <a:pPr defTabSz="1785210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311351" y="13069642"/>
            <a:ext cx="1080135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900">
                <a:solidFill>
                  <a:srgbClr val="C1C1C1"/>
                </a:solidFill>
              </a:defRPr>
            </a:lvl1pPr>
          </a:lstStyle>
          <a:p>
            <a:pPr defTabSz="1785210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1971011" y="13069642"/>
            <a:ext cx="1436096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900">
                <a:solidFill>
                  <a:srgbClr val="C1C1C1"/>
                </a:solidFill>
              </a:defRPr>
            </a:lvl1pPr>
          </a:lstStyle>
          <a:p>
            <a:pPr defTabSz="1785210"/>
            <a:r>
              <a:rPr lang="nb-NO"/>
              <a:t> Side </a:t>
            </a:r>
            <a:fld id="{5751DFAA-887F-4071-8EAD-E8CA316FCF06}" type="slidenum">
              <a:rPr lang="nb-NO" smtClean="0"/>
              <a:pPr defTabSz="1785210"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9" y="13094838"/>
            <a:ext cx="4054053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4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l" defTabSz="178521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27128" indent="-527128" algn="l" defTabSz="178521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300" kern="1200">
          <a:solidFill>
            <a:srgbClr val="000000"/>
          </a:solidFill>
          <a:latin typeface="+mn-lt"/>
          <a:ea typeface="+mn-ea"/>
          <a:cs typeface="+mn-cs"/>
        </a:defRPr>
      </a:lvl1pPr>
      <a:lvl2pPr marL="948946" indent="-527128" algn="l" defTabSz="178521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370562" indent="-527128" algn="l" defTabSz="178521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800" kern="1200">
          <a:solidFill>
            <a:srgbClr val="000000"/>
          </a:solidFill>
          <a:latin typeface="+mn-lt"/>
          <a:ea typeface="+mn-ea"/>
          <a:cs typeface="+mn-cs"/>
        </a:defRPr>
      </a:lvl3pPr>
      <a:lvl4pPr marL="1792340" indent="-527128" algn="l" defTabSz="178521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4pPr>
      <a:lvl5pPr marL="2214051" indent="-527128" algn="l" defTabSz="178521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5pPr>
      <a:lvl6pPr marL="4909310" indent="-446345" algn="l" defTabSz="17852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01914" indent="-446345" algn="l" defTabSz="17852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694524" indent="-446345" algn="l" defTabSz="17852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587117" indent="-446345" algn="l" defTabSz="17852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78521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2636" algn="l" defTabSz="178521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785210" algn="l" defTabSz="178521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677793" algn="l" defTabSz="178521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570402" algn="l" defTabSz="178521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463010" algn="l" defTabSz="178521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355619" algn="l" defTabSz="178521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248217" algn="l" defTabSz="178521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140814" algn="l" defTabSz="178521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452" y="703098"/>
            <a:ext cx="21566695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452" y="3636476"/>
            <a:ext cx="21566695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3" y="13069642"/>
            <a:ext cx="1692333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900">
                <a:solidFill>
                  <a:srgbClr val="C1C1C1"/>
                </a:solidFill>
              </a:defRPr>
            </a:lvl1pPr>
          </a:lstStyle>
          <a:p>
            <a:pPr defTabSz="1783431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311351" y="13069642"/>
            <a:ext cx="1080135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900">
                <a:solidFill>
                  <a:srgbClr val="C1C1C1"/>
                </a:solidFill>
              </a:defRPr>
            </a:lvl1pPr>
          </a:lstStyle>
          <a:p>
            <a:pPr defTabSz="1783431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1971011" y="13069642"/>
            <a:ext cx="1436096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900">
                <a:solidFill>
                  <a:srgbClr val="C1C1C1"/>
                </a:solidFill>
              </a:defRPr>
            </a:lvl1pPr>
          </a:lstStyle>
          <a:p>
            <a:pPr defTabSz="1783431"/>
            <a:r>
              <a:rPr lang="nb-NO"/>
              <a:t> Side </a:t>
            </a:r>
            <a:fld id="{5751DFAA-887F-4071-8EAD-E8CA316FCF06}" type="slidenum">
              <a:rPr lang="nb-NO" smtClean="0"/>
              <a:pPr defTabSz="1783431"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37" y="13094838"/>
            <a:ext cx="4054053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5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1" r:id="rId1"/>
    <p:sldLayoutId id="2147484892" r:id="rId2"/>
    <p:sldLayoutId id="2147484893" r:id="rId3"/>
    <p:sldLayoutId id="2147484894" r:id="rId4"/>
    <p:sldLayoutId id="2147484895" r:id="rId5"/>
    <p:sldLayoutId id="2147484896" r:id="rId6"/>
    <p:sldLayoutId id="2147484897" r:id="rId7"/>
    <p:sldLayoutId id="2147484898" r:id="rId8"/>
    <p:sldLayoutId id="2147484899" r:id="rId9"/>
    <p:sldLayoutId id="2147484900" r:id="rId10"/>
    <p:sldLayoutId id="2147484901" r:id="rId11"/>
  </p:sldLayoutIdLst>
  <p:hf hdr="0" ftr="0" dt="0"/>
  <p:txStyles>
    <p:titleStyle>
      <a:lvl1pPr algn="l" defTabSz="1783431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26616" indent="-526616" algn="l" defTabSz="178343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300" kern="1200">
          <a:solidFill>
            <a:srgbClr val="000000"/>
          </a:solidFill>
          <a:latin typeface="+mn-lt"/>
          <a:ea typeface="+mn-ea"/>
          <a:cs typeface="+mn-cs"/>
        </a:defRPr>
      </a:lvl1pPr>
      <a:lvl2pPr marL="948006" indent="-526616" algn="l" defTabSz="178343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369210" indent="-526616" algn="l" defTabSz="178343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800" kern="1200">
          <a:solidFill>
            <a:srgbClr val="000000"/>
          </a:solidFill>
          <a:latin typeface="+mn-lt"/>
          <a:ea typeface="+mn-ea"/>
          <a:cs typeface="+mn-cs"/>
        </a:defRPr>
      </a:lvl3pPr>
      <a:lvl4pPr marL="1790557" indent="-526616" algn="l" defTabSz="178343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4pPr>
      <a:lvl5pPr marL="2211851" indent="-526616" algn="l" defTabSz="178343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5pPr>
      <a:lvl6pPr marL="4904441" indent="-445900" algn="l" defTabSz="1783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96158" indent="-445900" algn="l" defTabSz="1783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687879" indent="-445900" algn="l" defTabSz="1783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579591" indent="-445900" algn="l" defTabSz="17834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78343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743" algn="l" defTabSz="178343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783431" algn="l" defTabSz="178343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675136" algn="l" defTabSz="178343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566857" algn="l" defTabSz="178343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458577" algn="l" defTabSz="178343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350312" algn="l" defTabSz="178343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242017" algn="l" defTabSz="178343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133727" algn="l" defTabSz="178343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438" y="703098"/>
            <a:ext cx="21566695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438" y="3636476"/>
            <a:ext cx="21566695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3" y="13069642"/>
            <a:ext cx="1692333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900">
                <a:solidFill>
                  <a:srgbClr val="C1C1C1"/>
                </a:solidFill>
              </a:defRPr>
            </a:lvl1pPr>
          </a:lstStyle>
          <a:p>
            <a:pPr defTabSz="1784002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311351" y="13069642"/>
            <a:ext cx="1080135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900">
                <a:solidFill>
                  <a:srgbClr val="C1C1C1"/>
                </a:solidFill>
              </a:defRPr>
            </a:lvl1pPr>
          </a:lstStyle>
          <a:p>
            <a:pPr defTabSz="1784002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1971009" y="13069642"/>
            <a:ext cx="1436096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900">
                <a:solidFill>
                  <a:srgbClr val="C1C1C1"/>
                </a:solidFill>
              </a:defRPr>
            </a:lvl1pPr>
          </a:lstStyle>
          <a:p>
            <a:pPr defTabSz="1784002"/>
            <a:r>
              <a:rPr lang="nb-NO"/>
              <a:t> Side </a:t>
            </a:r>
            <a:fld id="{5751DFAA-887F-4071-8EAD-E8CA316FCF06}" type="slidenum">
              <a:rPr lang="nb-NO" smtClean="0"/>
              <a:pPr defTabSz="1784002"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4" y="13094838"/>
            <a:ext cx="4054053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0" r:id="rId1"/>
    <p:sldLayoutId id="2147485041" r:id="rId2"/>
    <p:sldLayoutId id="2147485042" r:id="rId3"/>
    <p:sldLayoutId id="2147485043" r:id="rId4"/>
    <p:sldLayoutId id="2147485044" r:id="rId5"/>
    <p:sldLayoutId id="2147485045" r:id="rId6"/>
    <p:sldLayoutId id="2147485046" r:id="rId7"/>
    <p:sldLayoutId id="2147485047" r:id="rId8"/>
    <p:sldLayoutId id="2147485048" r:id="rId9"/>
    <p:sldLayoutId id="2147485049" r:id="rId10"/>
    <p:sldLayoutId id="2147485050" r:id="rId11"/>
  </p:sldLayoutIdLst>
  <p:hf hdr="0" ftr="0" dt="0"/>
  <p:txStyles>
    <p:titleStyle>
      <a:lvl1pPr algn="l" defTabSz="1784002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26783" indent="-526783" algn="l" defTabSz="1784002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300" kern="1200">
          <a:solidFill>
            <a:srgbClr val="000000"/>
          </a:solidFill>
          <a:latin typeface="+mn-lt"/>
          <a:ea typeface="+mn-ea"/>
          <a:cs typeface="+mn-cs"/>
        </a:defRPr>
      </a:lvl1pPr>
      <a:lvl2pPr marL="948308" indent="-526783" algn="l" defTabSz="1784002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369650" indent="-526783" algn="l" defTabSz="1784002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800" kern="1200">
          <a:solidFill>
            <a:srgbClr val="000000"/>
          </a:solidFill>
          <a:latin typeface="+mn-lt"/>
          <a:ea typeface="+mn-ea"/>
          <a:cs typeface="+mn-cs"/>
        </a:defRPr>
      </a:lvl3pPr>
      <a:lvl4pPr marL="1791128" indent="-526783" algn="l" defTabSz="1784002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4pPr>
      <a:lvl5pPr marL="2212558" indent="-526783" algn="l" defTabSz="1784002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5pPr>
      <a:lvl6pPr marL="4906012" indent="-446043" algn="l" defTabSz="178400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98015" indent="-446043" algn="l" defTabSz="178400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690022" indent="-446043" algn="l" defTabSz="178400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582019" indent="-446043" algn="l" defTabSz="178400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78400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2029" algn="l" defTabSz="178400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784002" algn="l" defTabSz="178400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675993" algn="l" defTabSz="178400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568000" algn="l" defTabSz="178400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460005" algn="l" defTabSz="178400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352026" algn="l" defTabSz="178400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244017" algn="l" defTabSz="178400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136012" algn="l" defTabSz="178400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82361542"/>
              </p:ext>
            </p:extLst>
          </p:nvPr>
        </p:nvGraphicFramePr>
        <p:xfrm>
          <a:off x="3177" y="3177"/>
          <a:ext cx="3175" cy="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2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5" cy="3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178" y="703097"/>
            <a:ext cx="21566696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178" y="3636477"/>
            <a:ext cx="21566696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7" y="13094837"/>
            <a:ext cx="4054053" cy="3024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579751" y="13115801"/>
            <a:ext cx="10760065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1828435">
              <a:spcAft>
                <a:spcPts val="2000"/>
              </a:spcAft>
            </a:pPr>
            <a:r>
              <a:rPr lang="en-GB" sz="2200" dirty="0">
                <a:solidFill>
                  <a:prstClr val="white">
                    <a:lumMod val="50000"/>
                  </a:prstClr>
                </a:solidFill>
              </a:rPr>
              <a:t>e-health seminar for Polish healthcare delegation – 30</a:t>
            </a:r>
            <a:r>
              <a:rPr lang="en-GB" sz="2200" baseline="30000" dirty="0">
                <a:solidFill>
                  <a:prstClr val="white">
                    <a:lumMod val="50000"/>
                  </a:prstClr>
                </a:solidFill>
              </a:rPr>
              <a:t>th</a:t>
            </a:r>
            <a:r>
              <a:rPr lang="en-GB" sz="2200" dirty="0">
                <a:solidFill>
                  <a:prstClr val="white">
                    <a:lumMod val="50000"/>
                  </a:prstClr>
                </a:solidFill>
              </a:rPr>
              <a:t> June 2016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2676676" y="13115801"/>
            <a:ext cx="330219" cy="3385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1828435">
              <a:spcAft>
                <a:spcPts val="2000"/>
              </a:spcAft>
            </a:pPr>
            <a:fld id="{278133DE-9F15-4777-B71A-DD5F2A148F48}" type="slidenum">
              <a:rPr lang="en-GB" sz="2200" smtClean="0">
                <a:solidFill>
                  <a:prstClr val="white">
                    <a:lumMod val="50000"/>
                  </a:prstClr>
                </a:solidFill>
              </a:rPr>
              <a:pPr defTabSz="1828435">
                <a:spcAft>
                  <a:spcPts val="2000"/>
                </a:spcAft>
              </a:pPr>
              <a:t>‹#›</a:t>
            </a:fld>
            <a:endParaRPr lang="en-GB" sz="2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3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8" r:id="rId1"/>
    <p:sldLayoutId id="2147485209" r:id="rId2"/>
    <p:sldLayoutId id="2147485210" r:id="rId3"/>
    <p:sldLayoutId id="2147485211" r:id="rId4"/>
    <p:sldLayoutId id="2147485212" r:id="rId5"/>
    <p:sldLayoutId id="2147485213" r:id="rId6"/>
    <p:sldLayoutId id="2147485214" r:id="rId7"/>
    <p:sldLayoutId id="2147485215" r:id="rId8"/>
    <p:sldLayoutId id="2147485216" r:id="rId9"/>
    <p:sldLayoutId id="2147485217" r:id="rId10"/>
    <p:sldLayoutId id="2147485218" r:id="rId11"/>
    <p:sldLayoutId id="2147485219" r:id="rId12"/>
    <p:sldLayoutId id="2147485220" r:id="rId13"/>
    <p:sldLayoutId id="2147485221" r:id="rId14"/>
    <p:sldLayoutId id="2147485222" r:id="rId15"/>
    <p:sldLayoutId id="2147485223" r:id="rId16"/>
    <p:sldLayoutId id="2147485224" r:id="rId17"/>
    <p:sldLayoutId id="2147485225" r:id="rId18"/>
    <p:sldLayoutId id="2147485226" r:id="rId19"/>
  </p:sldLayoutIdLst>
  <p:hf sldNum="0" hdr="0" ftr="0" dt="0"/>
  <p:txStyles>
    <p:titleStyle>
      <a:lvl1pPr algn="l" defTabSz="1828435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39919" indent="-539919" algn="l" defTabSz="1828435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300" kern="1200">
          <a:solidFill>
            <a:srgbClr val="000000"/>
          </a:solidFill>
          <a:latin typeface="+mn-lt"/>
          <a:ea typeface="+mn-ea"/>
          <a:cs typeface="+mn-cs"/>
        </a:defRPr>
      </a:lvl1pPr>
      <a:lvl2pPr marL="971854" indent="-539919" algn="l" defTabSz="1828435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403790" indent="-539919" algn="l" defTabSz="1828435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700" kern="1200">
          <a:solidFill>
            <a:srgbClr val="000000"/>
          </a:solidFill>
          <a:latin typeface="+mn-lt"/>
          <a:ea typeface="+mn-ea"/>
          <a:cs typeface="+mn-cs"/>
        </a:defRPr>
      </a:lvl3pPr>
      <a:lvl4pPr marL="1835725" indent="-539919" algn="l" defTabSz="1828435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200" kern="1200">
          <a:solidFill>
            <a:srgbClr val="000000"/>
          </a:solidFill>
          <a:latin typeface="+mn-lt"/>
          <a:ea typeface="+mn-ea"/>
          <a:cs typeface="+mn-cs"/>
        </a:defRPr>
      </a:lvl4pPr>
      <a:lvl5pPr marL="2267660" indent="-539919" algn="l" defTabSz="1828435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200" kern="1200">
          <a:solidFill>
            <a:srgbClr val="000000"/>
          </a:solidFill>
          <a:latin typeface="+mn-lt"/>
          <a:ea typeface="+mn-ea"/>
          <a:cs typeface="+mn-cs"/>
        </a:defRPr>
      </a:lvl5pPr>
      <a:lvl6pPr marL="5028195" indent="-457109" algn="l" defTabSz="18284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2" indent="-457109" algn="l" defTabSz="18284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9" indent="-457109" algn="l" defTabSz="18284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43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5" algn="l" defTabSz="182843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2" algn="l" defTabSz="182843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9" algn="l" defTabSz="182843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434" y="703097"/>
            <a:ext cx="21566695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434" y="3636477"/>
            <a:ext cx="21566695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2" y="13069642"/>
            <a:ext cx="1692333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800">
                <a:solidFill>
                  <a:srgbClr val="C1C1C1"/>
                </a:solidFill>
              </a:defRPr>
            </a:lvl1pPr>
          </a:lstStyle>
          <a:p>
            <a:pPr defTabSz="1784232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311351" y="13069642"/>
            <a:ext cx="1080135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800">
                <a:solidFill>
                  <a:srgbClr val="C1C1C1"/>
                </a:solidFill>
              </a:defRPr>
            </a:lvl1pPr>
          </a:lstStyle>
          <a:p>
            <a:pPr defTabSz="1784232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1971003" y="13069642"/>
            <a:ext cx="1436097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800">
                <a:solidFill>
                  <a:srgbClr val="C1C1C1"/>
                </a:solidFill>
              </a:defRPr>
            </a:lvl1pPr>
          </a:lstStyle>
          <a:p>
            <a:pPr defTabSz="1784232"/>
            <a:r>
              <a:rPr lang="nb-NO"/>
              <a:t> Side </a:t>
            </a:r>
            <a:fld id="{5751DFAA-887F-4071-8EAD-E8CA316FCF06}" type="slidenum">
              <a:rPr lang="nb-NO" smtClean="0"/>
              <a:pPr defTabSz="1784232"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0" y="13094838"/>
            <a:ext cx="4054053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4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8" r:id="rId1"/>
    <p:sldLayoutId id="2147485229" r:id="rId2"/>
    <p:sldLayoutId id="2147485230" r:id="rId3"/>
    <p:sldLayoutId id="2147485231" r:id="rId4"/>
    <p:sldLayoutId id="2147485232" r:id="rId5"/>
    <p:sldLayoutId id="2147485233" r:id="rId6"/>
    <p:sldLayoutId id="2147485234" r:id="rId7"/>
    <p:sldLayoutId id="2147485235" r:id="rId8"/>
    <p:sldLayoutId id="2147485236" r:id="rId9"/>
    <p:sldLayoutId id="2147485237" r:id="rId10"/>
    <p:sldLayoutId id="2147485238" r:id="rId11"/>
  </p:sldLayoutIdLst>
  <p:hf hdr="0" ftr="0" dt="0"/>
  <p:txStyles>
    <p:titleStyle>
      <a:lvl1pPr algn="l" defTabSz="1784232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26849" indent="-526849" algn="l" defTabSz="1784232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300" kern="1200">
          <a:solidFill>
            <a:srgbClr val="000000"/>
          </a:solidFill>
          <a:latin typeface="+mn-lt"/>
          <a:ea typeface="+mn-ea"/>
          <a:cs typeface="+mn-cs"/>
        </a:defRPr>
      </a:lvl1pPr>
      <a:lvl2pPr marL="948432" indent="-526849" algn="l" defTabSz="1784232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369826" indent="-526849" algn="l" defTabSz="1784232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800" kern="1200">
          <a:solidFill>
            <a:srgbClr val="000000"/>
          </a:solidFill>
          <a:latin typeface="+mn-lt"/>
          <a:ea typeface="+mn-ea"/>
          <a:cs typeface="+mn-cs"/>
        </a:defRPr>
      </a:lvl3pPr>
      <a:lvl4pPr marL="1791358" indent="-526849" algn="l" defTabSz="1784232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200" kern="1200">
          <a:solidFill>
            <a:srgbClr val="000000"/>
          </a:solidFill>
          <a:latin typeface="+mn-lt"/>
          <a:ea typeface="+mn-ea"/>
          <a:cs typeface="+mn-cs"/>
        </a:defRPr>
      </a:lvl4pPr>
      <a:lvl5pPr marL="2212844" indent="-526849" algn="l" defTabSz="1784232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200" kern="1200">
          <a:solidFill>
            <a:srgbClr val="000000"/>
          </a:solidFill>
          <a:latin typeface="+mn-lt"/>
          <a:ea typeface="+mn-ea"/>
          <a:cs typeface="+mn-cs"/>
        </a:defRPr>
      </a:lvl5pPr>
      <a:lvl6pPr marL="4906641" indent="-446099" algn="l" defTabSz="17842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98757" indent="-446099" algn="l" defTabSz="17842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690878" indent="-446099" algn="l" defTabSz="17842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582990" indent="-446099" algn="l" defTabSz="17842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78423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2144" algn="l" defTabSz="178423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784232" algn="l" defTabSz="178423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676336" algn="l" defTabSz="178423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568458" algn="l" defTabSz="178423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460576" algn="l" defTabSz="178423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352711" algn="l" defTabSz="178423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244817" algn="l" defTabSz="178423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136925" algn="l" defTabSz="178423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083843543"/>
              </p:ext>
            </p:extLst>
          </p:nvPr>
        </p:nvGraphicFramePr>
        <p:xfrm>
          <a:off x="3040" y="2646"/>
          <a:ext cx="2645" cy="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40" y="2646"/>
                        <a:ext cx="2645" cy="2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444" y="703098"/>
            <a:ext cx="21566695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444" y="3636476"/>
            <a:ext cx="21566695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3" y="13069642"/>
            <a:ext cx="1692333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900">
                <a:solidFill>
                  <a:srgbClr val="C1C1C1"/>
                </a:solidFill>
              </a:defRPr>
            </a:lvl1pPr>
          </a:lstStyle>
          <a:p>
            <a:pPr defTabSz="1783955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311351" y="13069642"/>
            <a:ext cx="1080135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900">
                <a:solidFill>
                  <a:srgbClr val="C1C1C1"/>
                </a:solidFill>
              </a:defRPr>
            </a:lvl1pPr>
          </a:lstStyle>
          <a:p>
            <a:pPr defTabSz="1783955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1971011" y="13069642"/>
            <a:ext cx="1436096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900">
                <a:solidFill>
                  <a:srgbClr val="C1C1C1"/>
                </a:solidFill>
              </a:defRPr>
            </a:lvl1pPr>
          </a:lstStyle>
          <a:p>
            <a:pPr defTabSz="1783955"/>
            <a:r>
              <a:rPr lang="nb-NO"/>
              <a:t> Side </a:t>
            </a:r>
            <a:fld id="{5751DFAA-887F-4071-8EAD-E8CA316FCF06}" type="slidenum">
              <a:rPr lang="nb-NO" smtClean="0"/>
              <a:pPr defTabSz="1783955"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9" y="13094838"/>
            <a:ext cx="4054053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3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l" defTabSz="1783955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26762" indent="-526762" algn="l" defTabSz="1783955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300" kern="1200">
          <a:solidFill>
            <a:srgbClr val="000000"/>
          </a:solidFill>
          <a:latin typeface="+mn-lt"/>
          <a:ea typeface="+mn-ea"/>
          <a:cs typeface="+mn-cs"/>
        </a:defRPr>
      </a:lvl1pPr>
      <a:lvl2pPr marL="948277" indent="-526762" algn="l" defTabSz="1783955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369610" indent="-526762" algn="l" defTabSz="1783955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800" kern="1200">
          <a:solidFill>
            <a:srgbClr val="000000"/>
          </a:solidFill>
          <a:latin typeface="+mn-lt"/>
          <a:ea typeface="+mn-ea"/>
          <a:cs typeface="+mn-cs"/>
        </a:defRPr>
      </a:lvl3pPr>
      <a:lvl4pPr marL="1791081" indent="-526762" algn="l" defTabSz="1783955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4pPr>
      <a:lvl5pPr marL="2212494" indent="-526762" algn="l" defTabSz="1783955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5pPr>
      <a:lvl6pPr marL="4905879" indent="-446029" algn="l" defTabSz="17839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97853" indent="-446029" algn="l" defTabSz="17839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689838" indent="-446029" algn="l" defTabSz="17839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581805" indent="-446029" algn="l" defTabSz="17839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78395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2005" algn="l" defTabSz="178395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783955" algn="l" defTabSz="178395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675919" algn="l" defTabSz="178395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567900" algn="l" defTabSz="178395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459884" algn="l" defTabSz="178395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351874" algn="l" defTabSz="178395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243843" algn="l" defTabSz="178395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135810" algn="l" defTabSz="178395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838438013"/>
              </p:ext>
            </p:extLst>
          </p:nvPr>
        </p:nvGraphicFramePr>
        <p:xfrm>
          <a:off x="3040" y="2646"/>
          <a:ext cx="2645" cy="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9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40" y="2646"/>
                        <a:ext cx="2645" cy="2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444" y="703098"/>
            <a:ext cx="21566695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444" y="3636476"/>
            <a:ext cx="21566695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3" y="13069642"/>
            <a:ext cx="1692333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900">
                <a:solidFill>
                  <a:srgbClr val="C1C1C1"/>
                </a:solidFill>
              </a:defRPr>
            </a:lvl1pPr>
          </a:lstStyle>
          <a:p>
            <a:pPr defTabSz="1784131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311351" y="13069642"/>
            <a:ext cx="1080135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900">
                <a:solidFill>
                  <a:srgbClr val="C1C1C1"/>
                </a:solidFill>
              </a:defRPr>
            </a:lvl1pPr>
          </a:lstStyle>
          <a:p>
            <a:pPr defTabSz="1784131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1971011" y="13069642"/>
            <a:ext cx="1436096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900">
                <a:solidFill>
                  <a:srgbClr val="C1C1C1"/>
                </a:solidFill>
              </a:defRPr>
            </a:lvl1pPr>
          </a:lstStyle>
          <a:p>
            <a:pPr defTabSz="1784131"/>
            <a:r>
              <a:rPr lang="nb-NO"/>
              <a:t> Side </a:t>
            </a:r>
            <a:fld id="{5751DFAA-887F-4071-8EAD-E8CA316FCF06}" type="slidenum">
              <a:rPr lang="nb-NO" smtClean="0"/>
              <a:pPr defTabSz="1784131"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9" y="13094838"/>
            <a:ext cx="4054053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ftr="0" dt="0"/>
  <p:txStyles>
    <p:titleStyle>
      <a:lvl1pPr algn="l" defTabSz="1784131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26812" indent="-526812" algn="l" defTabSz="178413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300" kern="1200">
          <a:solidFill>
            <a:srgbClr val="000000"/>
          </a:solidFill>
          <a:latin typeface="+mn-lt"/>
          <a:ea typeface="+mn-ea"/>
          <a:cs typeface="+mn-cs"/>
        </a:defRPr>
      </a:lvl1pPr>
      <a:lvl2pPr marL="948377" indent="-526812" algn="l" defTabSz="178413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369748" indent="-526812" algn="l" defTabSz="178413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800" kern="1200">
          <a:solidFill>
            <a:srgbClr val="000000"/>
          </a:solidFill>
          <a:latin typeface="+mn-lt"/>
          <a:ea typeface="+mn-ea"/>
          <a:cs typeface="+mn-cs"/>
        </a:defRPr>
      </a:lvl3pPr>
      <a:lvl4pPr marL="1791254" indent="-526812" algn="l" defTabSz="178413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4pPr>
      <a:lvl5pPr marL="2212720" indent="-526812" algn="l" defTabSz="178413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5pPr>
      <a:lvl6pPr marL="4906369" indent="-446074" algn="l" defTabSz="17841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98431" indent="-446074" algn="l" defTabSz="17841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690507" indent="-446074" algn="l" defTabSz="17841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582565" indent="-446074" algn="l" defTabSz="17841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78413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2095" algn="l" defTabSz="178413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784131" algn="l" defTabSz="178413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676186" algn="l" defTabSz="178413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568262" algn="l" defTabSz="178413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460329" algn="l" defTabSz="178413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352410" algn="l" defTabSz="178413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244467" algn="l" defTabSz="178413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136527" algn="l" defTabSz="178413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2397745" y="593728"/>
            <a:ext cx="187187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112" tIns="88851" rIns="178112" bIns="8885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2397745" y="3184530"/>
            <a:ext cx="18718782" cy="905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112" tIns="88851" rIns="178112" bIns="888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0415484" y="12628800"/>
            <a:ext cx="2004163" cy="432000"/>
          </a:xfrm>
          <a:prstGeom prst="rect">
            <a:avLst/>
          </a:prstGeom>
        </p:spPr>
        <p:txBody>
          <a:bodyPr lIns="140105" tIns="88851" rIns="0" bIns="88851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  <a:latin typeface="Arial" charset="0"/>
              </a:rPr>
              <a:pPr defTabSz="890972" fontAlgn="base">
                <a:spcBef>
                  <a:spcPct val="0"/>
                </a:spcBef>
                <a:spcAft>
                  <a:spcPct val="0"/>
                </a:spcAft>
                <a:defRPr/>
              </a:pPr>
              <a:t>3. april 2019</a:t>
            </a:fld>
            <a:endParaRPr lang="nb-NO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951221" y="12628800"/>
            <a:ext cx="11376526" cy="432000"/>
          </a:xfrm>
          <a:prstGeom prst="rect">
            <a:avLst/>
          </a:prstGeom>
        </p:spPr>
        <p:txBody>
          <a:bodyPr lIns="178112" tIns="88851" rIns="0" bIns="88851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>
                <a:solidFill>
                  <a:prstClr val="black"/>
                </a:solidFill>
                <a:latin typeface="Arial" charset="0"/>
              </a:rPr>
              <a:t>Tittel på presentasjonen</a:t>
            </a:r>
            <a:endParaRPr lang="nb-NO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488915" y="12628800"/>
            <a:ext cx="1007220" cy="432000"/>
          </a:xfrm>
          <a:prstGeom prst="rect">
            <a:avLst/>
          </a:prstGeom>
        </p:spPr>
        <p:txBody>
          <a:bodyPr lIns="178112" tIns="88851" rIns="0" bIns="88851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pPr defTabSz="890972" fontAlgn="base">
              <a:spcBef>
                <a:spcPct val="0"/>
              </a:spcBef>
              <a:spcAft>
                <a:spcPct val="0"/>
              </a:spcAft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  <a:latin typeface="Arial" charset="0"/>
              </a:rPr>
              <a:pPr defTabSz="89097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1191210" y="12608657"/>
            <a:ext cx="5184239" cy="441047"/>
          </a:xfrm>
          <a:prstGeom prst="rect">
            <a:avLst/>
          </a:prstGeom>
          <a:noFill/>
        </p:spPr>
        <p:txBody>
          <a:bodyPr wrap="square" lIns="178112" tIns="88851" rIns="178112" bIns="88851" rtlCol="0">
            <a:spAutoFit/>
          </a:bodyPr>
          <a:lstStyle/>
          <a:p>
            <a:pPr defTabSz="17818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700" dirty="0">
                <a:solidFill>
                  <a:prstClr val="black"/>
                </a:solidFill>
                <a:latin typeface="Arial" charset="0"/>
              </a:rPr>
              <a:t>Helse- og omsorgsdepartementet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6" y="12623402"/>
            <a:ext cx="360017" cy="437192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>
            <a:off x="1227656" y="12402620"/>
            <a:ext cx="0" cy="131338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32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6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Verdana" pitchFamily="34" charset="0"/>
        </a:defRPr>
      </a:lvl5pPr>
      <a:lvl6pPr marL="890922" algn="l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Verdana" pitchFamily="34" charset="0"/>
        </a:defRPr>
      </a:lvl6pPr>
      <a:lvl7pPr marL="1781803" algn="l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Verdana" pitchFamily="34" charset="0"/>
        </a:defRPr>
      </a:lvl7pPr>
      <a:lvl8pPr marL="2672679" algn="l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Verdana" pitchFamily="34" charset="0"/>
        </a:defRPr>
      </a:lvl8pPr>
      <a:lvl9pPr marL="3563596" algn="l" rtl="0" eaLnBrk="1" fontAlgn="base" hangingPunct="1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Verdana" pitchFamily="34" charset="0"/>
        </a:defRPr>
      </a:lvl9pPr>
    </p:titleStyle>
    <p:bodyStyle>
      <a:lvl1pPr marL="668174" indent="-66817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5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7741" indent="-5568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27238" indent="-4454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118134" indent="-4454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009048" indent="-4454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4899955" indent="-445491" algn="l" defTabSz="1781803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790841" indent="-445491" algn="l" defTabSz="1781803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681749" indent="-445491" algn="l" defTabSz="1781803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572627" indent="-445491" algn="l" defTabSz="1781803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781803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922" algn="l" defTabSz="1781803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03" algn="l" defTabSz="1781803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672679" algn="l" defTabSz="1781803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563596" algn="l" defTabSz="1781803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454489" algn="l" defTabSz="1781803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345410" algn="l" defTabSz="1781803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236284" algn="l" defTabSz="1781803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127170" algn="l" defTabSz="1781803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6071" y="3372138"/>
            <a:ext cx="21942724" cy="151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2426" y="5284331"/>
            <a:ext cx="21942724" cy="672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81912" y="12881023"/>
            <a:ext cx="500968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764463">
              <a:defRPr sz="21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28983" y="12878190"/>
            <a:ext cx="9892684" cy="33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1764463">
              <a:defRPr sz="21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92694" y="12878193"/>
            <a:ext cx="213563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764463">
              <a:defRPr sz="21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97049-3ACC-4EB2-8041-37CAA67F0314}" type="slidenum">
              <a:rPr lang="nb-NO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1031" name="Picture 22" descr="PPT_pres_underlag-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6" y="145"/>
            <a:ext cx="24378795" cy="181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834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l" defTabSz="1764463" rtl="0" eaLnBrk="0" fontAlgn="base" hangingPunct="0">
        <a:spcBef>
          <a:spcPct val="0"/>
        </a:spcBef>
        <a:spcAft>
          <a:spcPct val="0"/>
        </a:spcAft>
        <a:defRPr sz="7600">
          <a:solidFill>
            <a:srgbClr val="315A57"/>
          </a:solidFill>
          <a:latin typeface="+mj-lt"/>
          <a:ea typeface="+mj-ea"/>
          <a:cs typeface="+mj-cs"/>
        </a:defRPr>
      </a:lvl1pPr>
      <a:lvl2pPr algn="l" defTabSz="1764463" rtl="0" eaLnBrk="0" fontAlgn="base" hangingPunct="0">
        <a:spcBef>
          <a:spcPct val="0"/>
        </a:spcBef>
        <a:spcAft>
          <a:spcPct val="0"/>
        </a:spcAft>
        <a:defRPr sz="7600">
          <a:solidFill>
            <a:srgbClr val="315A57"/>
          </a:solidFill>
          <a:latin typeface="Verdana" pitchFamily="34" charset="0"/>
          <a:cs typeface="Arial" charset="0"/>
        </a:defRPr>
      </a:lvl2pPr>
      <a:lvl3pPr algn="l" defTabSz="1764463" rtl="0" eaLnBrk="0" fontAlgn="base" hangingPunct="0">
        <a:spcBef>
          <a:spcPct val="0"/>
        </a:spcBef>
        <a:spcAft>
          <a:spcPct val="0"/>
        </a:spcAft>
        <a:defRPr sz="7600">
          <a:solidFill>
            <a:srgbClr val="315A57"/>
          </a:solidFill>
          <a:latin typeface="Verdana" pitchFamily="34" charset="0"/>
          <a:cs typeface="Arial" charset="0"/>
        </a:defRPr>
      </a:lvl3pPr>
      <a:lvl4pPr algn="l" defTabSz="1764463" rtl="0" eaLnBrk="0" fontAlgn="base" hangingPunct="0">
        <a:spcBef>
          <a:spcPct val="0"/>
        </a:spcBef>
        <a:spcAft>
          <a:spcPct val="0"/>
        </a:spcAft>
        <a:defRPr sz="7600">
          <a:solidFill>
            <a:srgbClr val="315A57"/>
          </a:solidFill>
          <a:latin typeface="Verdana" pitchFamily="34" charset="0"/>
          <a:cs typeface="Arial" charset="0"/>
        </a:defRPr>
      </a:lvl4pPr>
      <a:lvl5pPr algn="l" defTabSz="1764463" rtl="0" eaLnBrk="0" fontAlgn="base" hangingPunct="0">
        <a:spcBef>
          <a:spcPct val="0"/>
        </a:spcBef>
        <a:spcAft>
          <a:spcPct val="0"/>
        </a:spcAft>
        <a:defRPr sz="7600">
          <a:solidFill>
            <a:srgbClr val="315A57"/>
          </a:solidFill>
          <a:latin typeface="Verdana" pitchFamily="34" charset="0"/>
          <a:cs typeface="Arial" charset="0"/>
        </a:defRPr>
      </a:lvl5pPr>
      <a:lvl6pPr marL="773377" algn="l" defTabSz="1764463" rtl="0" fontAlgn="base">
        <a:spcBef>
          <a:spcPct val="0"/>
        </a:spcBef>
        <a:spcAft>
          <a:spcPct val="0"/>
        </a:spcAft>
        <a:defRPr sz="7600">
          <a:solidFill>
            <a:srgbClr val="315A57"/>
          </a:solidFill>
          <a:latin typeface="Verdana" pitchFamily="34" charset="0"/>
          <a:cs typeface="Arial" charset="0"/>
        </a:defRPr>
      </a:lvl6pPr>
      <a:lvl7pPr marL="1546970" algn="l" defTabSz="1764463" rtl="0" fontAlgn="base">
        <a:spcBef>
          <a:spcPct val="0"/>
        </a:spcBef>
        <a:spcAft>
          <a:spcPct val="0"/>
        </a:spcAft>
        <a:defRPr sz="7600">
          <a:solidFill>
            <a:srgbClr val="315A57"/>
          </a:solidFill>
          <a:latin typeface="Verdana" pitchFamily="34" charset="0"/>
          <a:cs typeface="Arial" charset="0"/>
        </a:defRPr>
      </a:lvl7pPr>
      <a:lvl8pPr marL="2320394" algn="l" defTabSz="1764463" rtl="0" fontAlgn="base">
        <a:spcBef>
          <a:spcPct val="0"/>
        </a:spcBef>
        <a:spcAft>
          <a:spcPct val="0"/>
        </a:spcAft>
        <a:defRPr sz="7600">
          <a:solidFill>
            <a:srgbClr val="315A57"/>
          </a:solidFill>
          <a:latin typeface="Verdana" pitchFamily="34" charset="0"/>
          <a:cs typeface="Arial" charset="0"/>
        </a:defRPr>
      </a:lvl8pPr>
      <a:lvl9pPr marL="3093902" algn="l" defTabSz="1764463" rtl="0" fontAlgn="base">
        <a:spcBef>
          <a:spcPct val="0"/>
        </a:spcBef>
        <a:spcAft>
          <a:spcPct val="0"/>
        </a:spcAft>
        <a:defRPr sz="7600">
          <a:solidFill>
            <a:srgbClr val="315A57"/>
          </a:solidFill>
          <a:latin typeface="Verdana" pitchFamily="34" charset="0"/>
          <a:cs typeface="Arial" charset="0"/>
        </a:defRPr>
      </a:lvl9pPr>
    </p:titleStyle>
    <p:bodyStyle>
      <a:lvl1pPr marL="660670" indent="-660670" algn="l" defTabSz="1764463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3800">
          <a:solidFill>
            <a:srgbClr val="537877"/>
          </a:solidFill>
          <a:latin typeface="+mn-lt"/>
          <a:ea typeface="+mn-ea"/>
          <a:cs typeface="+mn-cs"/>
        </a:defRPr>
      </a:lvl1pPr>
      <a:lvl2pPr marL="1434142" indent="-550670" algn="l" defTabSz="1764463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3800">
          <a:solidFill>
            <a:srgbClr val="537877"/>
          </a:solidFill>
          <a:latin typeface="+mn-lt"/>
          <a:cs typeface="+mn-cs"/>
        </a:defRPr>
      </a:lvl2pPr>
      <a:lvl3pPr marL="2204945" indent="-440355" algn="l" defTabSz="1764463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3800">
          <a:solidFill>
            <a:srgbClr val="537877"/>
          </a:solidFill>
          <a:latin typeface="+mn-lt"/>
          <a:cs typeface="+mn-cs"/>
        </a:defRPr>
      </a:lvl3pPr>
      <a:lvl4pPr marL="3088509" indent="-440355" algn="l" defTabSz="1764463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3800">
          <a:solidFill>
            <a:srgbClr val="537877"/>
          </a:solidFill>
          <a:latin typeface="+mn-lt"/>
          <a:cs typeface="+mn-cs"/>
        </a:defRPr>
      </a:lvl4pPr>
      <a:lvl5pPr marL="3969394" indent="-440355" algn="l" defTabSz="1764463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3800">
          <a:solidFill>
            <a:srgbClr val="537877"/>
          </a:solidFill>
          <a:latin typeface="+mn-lt"/>
          <a:cs typeface="+mn-cs"/>
        </a:defRPr>
      </a:lvl5pPr>
      <a:lvl6pPr marL="4742861" indent="-440355" algn="l" defTabSz="1764463" rtl="0" fontAlgn="base">
        <a:spcBef>
          <a:spcPct val="20000"/>
        </a:spcBef>
        <a:spcAft>
          <a:spcPct val="0"/>
        </a:spcAft>
        <a:buFont typeface="Verdana" pitchFamily="34" charset="0"/>
        <a:buChar char="›"/>
        <a:defRPr sz="3800">
          <a:solidFill>
            <a:srgbClr val="537877"/>
          </a:solidFill>
          <a:latin typeface="+mn-lt"/>
          <a:cs typeface="+mn-cs"/>
        </a:defRPr>
      </a:lvl6pPr>
      <a:lvl7pPr marL="5516321" indent="-440355" algn="l" defTabSz="1764463" rtl="0" fontAlgn="base">
        <a:spcBef>
          <a:spcPct val="20000"/>
        </a:spcBef>
        <a:spcAft>
          <a:spcPct val="0"/>
        </a:spcAft>
        <a:buFont typeface="Verdana" pitchFamily="34" charset="0"/>
        <a:buChar char="›"/>
        <a:defRPr sz="3800">
          <a:solidFill>
            <a:srgbClr val="537877"/>
          </a:solidFill>
          <a:latin typeface="+mn-lt"/>
          <a:cs typeface="+mn-cs"/>
        </a:defRPr>
      </a:lvl7pPr>
      <a:lvl8pPr marL="6289783" indent="-440355" algn="l" defTabSz="1764463" rtl="0" fontAlgn="base">
        <a:spcBef>
          <a:spcPct val="20000"/>
        </a:spcBef>
        <a:spcAft>
          <a:spcPct val="0"/>
        </a:spcAft>
        <a:buFont typeface="Verdana" pitchFamily="34" charset="0"/>
        <a:buChar char="›"/>
        <a:defRPr sz="3800">
          <a:solidFill>
            <a:srgbClr val="537877"/>
          </a:solidFill>
          <a:latin typeface="+mn-lt"/>
          <a:cs typeface="+mn-cs"/>
        </a:defRPr>
      </a:lvl8pPr>
      <a:lvl9pPr marL="7063238" indent="-440355" algn="l" defTabSz="1764463" rtl="0" fontAlgn="base">
        <a:spcBef>
          <a:spcPct val="20000"/>
        </a:spcBef>
        <a:spcAft>
          <a:spcPct val="0"/>
        </a:spcAft>
        <a:buFont typeface="Verdana" pitchFamily="34" charset="0"/>
        <a:buChar char="›"/>
        <a:defRPr sz="3800">
          <a:solidFill>
            <a:srgbClr val="537877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1546970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73377" algn="l" defTabSz="1546970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46970" algn="l" defTabSz="1546970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20394" algn="l" defTabSz="1546970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093902" algn="l" defTabSz="1546970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67341" algn="l" defTabSz="1546970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40803" algn="l" defTabSz="1546970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14273" algn="l" defTabSz="1546970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187737" algn="l" defTabSz="1546970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444" y="703098"/>
            <a:ext cx="21566695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444" y="3636476"/>
            <a:ext cx="21566695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3" y="13069642"/>
            <a:ext cx="1692333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900">
                <a:solidFill>
                  <a:srgbClr val="C1C1C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311351" y="13069642"/>
            <a:ext cx="1080135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900">
                <a:solidFill>
                  <a:srgbClr val="C1C1C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1971011" y="13069642"/>
            <a:ext cx="1436096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900">
                <a:solidFill>
                  <a:srgbClr val="C1C1C1"/>
                </a:solidFill>
              </a:defRPr>
            </a:lvl1pPr>
          </a:lstStyle>
          <a:p>
            <a:r>
              <a:rPr lang="nb-NO"/>
              <a:t> Side </a:t>
            </a:r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9" y="13094838"/>
            <a:ext cx="4054053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hdr="0" ftr="0" dt="0"/>
  <p:txStyles>
    <p:titleStyle>
      <a:lvl1pPr algn="l" defTabSz="1783774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26716" indent="-526716" algn="l" defTabSz="1783774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300" kern="1200">
          <a:solidFill>
            <a:srgbClr val="000000"/>
          </a:solidFill>
          <a:latin typeface="+mn-lt"/>
          <a:ea typeface="+mn-ea"/>
          <a:cs typeface="+mn-cs"/>
        </a:defRPr>
      </a:lvl1pPr>
      <a:lvl2pPr marL="948185" indent="-526716" algn="l" defTabSz="1783774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369474" indent="-526716" algn="l" defTabSz="1783774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800" kern="1200">
          <a:solidFill>
            <a:srgbClr val="000000"/>
          </a:solidFill>
          <a:latin typeface="+mn-lt"/>
          <a:ea typeface="+mn-ea"/>
          <a:cs typeface="+mn-cs"/>
        </a:defRPr>
      </a:lvl3pPr>
      <a:lvl4pPr marL="1790900" indent="-526716" algn="l" defTabSz="1783774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4pPr>
      <a:lvl5pPr marL="2212275" indent="-526716" algn="l" defTabSz="1783774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5pPr>
      <a:lvl6pPr marL="4905384" indent="-445986" algn="l" defTabSz="17837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97272" indent="-445986" algn="l" defTabSz="17837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689165" indent="-445986" algn="l" defTabSz="17837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581048" indent="-445986" algn="l" defTabSz="17837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78377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914" algn="l" defTabSz="178377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783774" algn="l" defTabSz="178377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675650" algn="l" defTabSz="178377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567543" algn="l" defTabSz="178377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459434" algn="l" defTabSz="178377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351341" algn="l" defTabSz="178377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243217" algn="l" defTabSz="178377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135098" algn="l" defTabSz="1783774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444" y="703098"/>
            <a:ext cx="21566695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444" y="3636476"/>
            <a:ext cx="21566695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3" y="13069642"/>
            <a:ext cx="1692333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900">
                <a:solidFill>
                  <a:srgbClr val="C1C1C1"/>
                </a:solidFill>
              </a:defRPr>
            </a:lvl1pPr>
          </a:lstStyle>
          <a:p>
            <a:pPr defTabSz="1793280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311351" y="13069642"/>
            <a:ext cx="1080135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900">
                <a:solidFill>
                  <a:srgbClr val="C1C1C1"/>
                </a:solidFill>
              </a:defRPr>
            </a:lvl1pPr>
          </a:lstStyle>
          <a:p>
            <a:pPr defTabSz="1793280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1971011" y="13069642"/>
            <a:ext cx="1436096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900">
                <a:solidFill>
                  <a:srgbClr val="C1C1C1"/>
                </a:solidFill>
              </a:defRPr>
            </a:lvl1pPr>
          </a:lstStyle>
          <a:p>
            <a:pPr defTabSz="1793280"/>
            <a:r>
              <a:rPr lang="nb-NO"/>
              <a:t> Side </a:t>
            </a:r>
            <a:fld id="{5751DFAA-887F-4071-8EAD-E8CA316FCF06}" type="slidenum">
              <a:rPr lang="nb-NO" smtClean="0"/>
              <a:pPr defTabSz="1793280"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9" y="13094838"/>
            <a:ext cx="4054053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7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hf hdr="0" ftr="0" dt="0"/>
  <p:txStyles>
    <p:titleStyle>
      <a:lvl1pPr algn="l" defTabSz="179328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29511" indent="-529511" algn="l" defTabSz="179328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300" kern="1200">
          <a:solidFill>
            <a:srgbClr val="000000"/>
          </a:solidFill>
          <a:latin typeface="+mn-lt"/>
          <a:ea typeface="+mn-ea"/>
          <a:cs typeface="+mn-cs"/>
        </a:defRPr>
      </a:lvl1pPr>
      <a:lvl2pPr marL="953215" indent="-529511" algn="l" defTabSz="179328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376743" indent="-529511" algn="l" defTabSz="179328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800" kern="1200">
          <a:solidFill>
            <a:srgbClr val="000000"/>
          </a:solidFill>
          <a:latin typeface="+mn-lt"/>
          <a:ea typeface="+mn-ea"/>
          <a:cs typeface="+mn-cs"/>
        </a:defRPr>
      </a:lvl3pPr>
      <a:lvl4pPr marL="1800435" indent="-529511" algn="l" defTabSz="179328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4pPr>
      <a:lvl5pPr marL="2224022" indent="-529511" algn="l" defTabSz="179328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5pPr>
      <a:lvl6pPr marL="4931453" indent="-448367" algn="l" defTabSz="179328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28075" indent="-448367" algn="l" defTabSz="179328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724705" indent="-448367" algn="l" defTabSz="179328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621336" indent="-448367" algn="l" defTabSz="179328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79328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6683" algn="l" defTabSz="179328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280" algn="l" defTabSz="179328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689887" algn="l" defTabSz="179328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586509" algn="l" defTabSz="179328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483139" algn="l" defTabSz="179328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379768" algn="l" defTabSz="179328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276386" algn="l" defTabSz="179328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173019" algn="l" defTabSz="1793280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529" y="703098"/>
            <a:ext cx="21566695" cy="16736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529" y="3636476"/>
            <a:ext cx="21566695" cy="8659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3" y="13069642"/>
            <a:ext cx="1692333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900">
                <a:solidFill>
                  <a:srgbClr val="C1C1C1"/>
                </a:solidFill>
              </a:defRPr>
            </a:lvl1pPr>
          </a:lstStyle>
          <a:p>
            <a:pPr defTabSz="1795049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311351" y="13069642"/>
            <a:ext cx="1080135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900">
                <a:solidFill>
                  <a:srgbClr val="C1C1C1"/>
                </a:solidFill>
              </a:defRPr>
            </a:lvl1pPr>
          </a:lstStyle>
          <a:p>
            <a:pPr defTabSz="1795049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1971019" y="13069642"/>
            <a:ext cx="1436096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900">
                <a:solidFill>
                  <a:srgbClr val="C1C1C1"/>
                </a:solidFill>
              </a:defRPr>
            </a:lvl1pPr>
          </a:lstStyle>
          <a:p>
            <a:pPr defTabSz="1795049"/>
            <a:r>
              <a:rPr lang="nb-NO"/>
              <a:t> Side </a:t>
            </a:r>
            <a:fld id="{5751DFAA-887F-4071-8EAD-E8CA316FCF06}" type="slidenum">
              <a:rPr lang="nb-NO" smtClean="0"/>
              <a:pPr defTabSz="1795049"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2" y="13094838"/>
            <a:ext cx="4054051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1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  <p:sldLayoutId id="2147484365" r:id="rId12"/>
  </p:sldLayoutIdLst>
  <p:hf hdr="0" ftr="0" dt="0"/>
  <p:txStyles>
    <p:titleStyle>
      <a:lvl1pPr algn="l" defTabSz="1795049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530085" indent="-530085" algn="l" defTabSz="1795049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300" kern="1200">
          <a:solidFill>
            <a:srgbClr val="000000"/>
          </a:solidFill>
          <a:latin typeface="+mn-lt"/>
          <a:ea typeface="+mn-ea"/>
          <a:cs typeface="+mn-cs"/>
        </a:defRPr>
      </a:lvl1pPr>
      <a:lvl2pPr marL="954077" indent="-530085" algn="l" defTabSz="1795049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378078" indent="-530085" algn="l" defTabSz="1795049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800" kern="1200">
          <a:solidFill>
            <a:srgbClr val="000000"/>
          </a:solidFill>
          <a:latin typeface="+mn-lt"/>
          <a:ea typeface="+mn-ea"/>
          <a:cs typeface="+mn-cs"/>
        </a:defRPr>
      </a:lvl3pPr>
      <a:lvl4pPr marL="1802235" indent="-530085" algn="l" defTabSz="1795049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4pPr>
      <a:lvl5pPr marL="2226253" indent="-530085" algn="l" defTabSz="1795049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"/>
        <a:defRPr sz="3100" kern="1200">
          <a:solidFill>
            <a:srgbClr val="000000"/>
          </a:solidFill>
          <a:latin typeface="+mn-lt"/>
          <a:ea typeface="+mn-ea"/>
          <a:cs typeface="+mn-cs"/>
        </a:defRPr>
      </a:lvl5pPr>
      <a:lvl6pPr marL="4936379" indent="-448828" algn="l" defTabSz="17950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33872" indent="-448828" algn="l" defTabSz="17950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731372" indent="-448828" algn="l" defTabSz="17950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628897" indent="-448828" algn="l" defTabSz="17950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79504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7609" algn="l" defTabSz="179504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795049" algn="l" defTabSz="179504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692544" algn="l" defTabSz="179504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590027" algn="l" defTabSz="179504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487563" algn="l" defTabSz="179504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385103" algn="l" defTabSz="179504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282634" algn="l" defTabSz="179504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180088" algn="l" defTabSz="179504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6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dertsirke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/>
          <a:stretch>
            <a:fillRect/>
          </a:stretch>
        </p:blipFill>
        <p:spPr>
          <a:xfrm>
            <a:off x="22092531" y="2376000"/>
            <a:ext cx="2289886" cy="8915400"/>
          </a:xfrm>
          <a:custGeom>
            <a:avLst/>
            <a:gdLst>
              <a:gd name="connsiteX0" fmla="*/ 2289886 w 2289886"/>
              <a:gd name="connsiteY0" fmla="*/ 0 h 8915400"/>
              <a:gd name="connsiteX1" fmla="*/ 2289886 w 2289886"/>
              <a:gd name="connsiteY1" fmla="*/ 8915400 h 8915400"/>
              <a:gd name="connsiteX2" fmla="*/ 2208748 w 2289886"/>
              <a:gd name="connsiteY2" fmla="*/ 8915400 h 8915400"/>
              <a:gd name="connsiteX3" fmla="*/ 2203568 w 2289886"/>
              <a:gd name="connsiteY3" fmla="*/ 8912226 h 8915400"/>
              <a:gd name="connsiteX4" fmla="*/ 0 w 2289886"/>
              <a:gd name="connsiteY4" fmla="*/ 4482560 h 8915400"/>
              <a:gd name="connsiteX5" fmla="*/ 2203568 w 2289886"/>
              <a:gd name="connsiteY5" fmla="*/ 52895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86" h="8915400">
                <a:moveTo>
                  <a:pt x="2289886" y="0"/>
                </a:moveTo>
                <a:lnTo>
                  <a:pt x="2289886" y="8915400"/>
                </a:lnTo>
                <a:lnTo>
                  <a:pt x="2208748" y="8915400"/>
                </a:lnTo>
                <a:lnTo>
                  <a:pt x="2203568" y="8912226"/>
                </a:lnTo>
                <a:cubicBezTo>
                  <a:pt x="891023" y="8059147"/>
                  <a:pt x="0" y="6395348"/>
                  <a:pt x="0" y="4482560"/>
                </a:cubicBezTo>
                <a:cubicBezTo>
                  <a:pt x="0" y="2569772"/>
                  <a:pt x="891023" y="905972"/>
                  <a:pt x="2203568" y="52895"/>
                </a:cubicBezTo>
                <a:close/>
              </a:path>
            </a:pathLst>
          </a:custGeom>
        </p:spPr>
      </p:pic>
      <p:pic>
        <p:nvPicPr>
          <p:cNvPr id="14" name="Hvit_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44" y="1440182"/>
            <a:ext cx="3167999" cy="216847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40427" y="4284618"/>
            <a:ext cx="17138141" cy="2733184"/>
          </a:xfrm>
        </p:spPr>
        <p:txBody>
          <a:bodyPr>
            <a:normAutofit/>
          </a:bodyPr>
          <a:lstStyle/>
          <a:p>
            <a:r>
              <a:rPr lang="nb-NO" dirty="0"/>
              <a:t>Rapportering fra porteføljekontakter til nasjonalt porteføljekontor i 2017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00250" y="8267702"/>
            <a:ext cx="19040459" cy="4191000"/>
          </a:xfrm>
        </p:spPr>
        <p:txBody>
          <a:bodyPr>
            <a:normAutofit lnSpcReduction="10000"/>
          </a:bodyPr>
          <a:lstStyle/>
          <a:p>
            <a:pPr marL="571354" indent="-571354">
              <a:buFontTx/>
              <a:buChar char="-"/>
            </a:pPr>
            <a:endParaRPr lang="nb-NO" dirty="0"/>
          </a:p>
          <a:p>
            <a:pPr marL="571354" indent="-571354">
              <a:buFontTx/>
              <a:buChar char="-"/>
            </a:pPr>
            <a:endParaRPr lang="nb-NO" dirty="0"/>
          </a:p>
          <a:p>
            <a:pPr marL="571354" indent="-571354">
              <a:buFontTx/>
              <a:buChar char="-"/>
            </a:pPr>
            <a:endParaRPr lang="nb-NO" dirty="0"/>
          </a:p>
          <a:p>
            <a:pPr marL="571354" indent="-571354">
              <a:buFontTx/>
              <a:buChar char="-"/>
            </a:pPr>
            <a:endParaRPr lang="nb-NO" dirty="0"/>
          </a:p>
          <a:p>
            <a:pPr marL="571354" indent="-571354">
              <a:buFontTx/>
              <a:buChar char="-"/>
            </a:pPr>
            <a:endParaRPr lang="nb-NO" dirty="0"/>
          </a:p>
          <a:p>
            <a:pPr marL="571354" indent="-571354">
              <a:buFontTx/>
              <a:buChar char="-"/>
            </a:pPr>
            <a:endParaRPr lang="nb-NO"/>
          </a:p>
          <a:p>
            <a:pPr marL="571354" indent="-571354">
              <a:buFontTx/>
              <a:buChar char="-"/>
            </a:pPr>
            <a:r>
              <a:rPr lang="nb-NO"/>
              <a:t>Revidert januar 2017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197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2</a:t>
            </a:fld>
            <a:endParaRPr lang="nb-NO">
              <a:solidFill>
                <a:srgbClr val="2C4457"/>
              </a:solidFill>
            </a:endParaRPr>
          </a:p>
        </p:txBody>
      </p:sp>
      <p:graphicFrame>
        <p:nvGraphicFramePr>
          <p:cNvPr id="4" name="Plassholder for inn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819940"/>
              </p:ext>
            </p:extLst>
          </p:nvPr>
        </p:nvGraphicFramePr>
        <p:xfrm>
          <a:off x="1011988" y="1905079"/>
          <a:ext cx="22619306" cy="111612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7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1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4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3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47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34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l"/>
                      <a:endParaRPr lang="nb-NO" sz="2800" dirty="0"/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/>
                        <a:t>Navn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/>
                        <a:t>Type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/>
                        <a:t>Hensikt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/>
                        <a:t>Beskrivelse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/>
                        <a:t>Frist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/>
                        <a:t>Maler</a:t>
                      </a:r>
                    </a:p>
                  </a:txBody>
                  <a:tcPr marL="243824" marR="243824" marT="121920" marB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5325">
                <a:tc>
                  <a:txBody>
                    <a:bodyPr/>
                    <a:lstStyle/>
                    <a:p>
                      <a:pPr algn="l"/>
                      <a:r>
                        <a:rPr lang="nb-NO" sz="2800" dirty="0"/>
                        <a:t>1</a:t>
                      </a:r>
                    </a:p>
                  </a:txBody>
                  <a:tcPr marL="243824" marR="243824" marT="121920" marB="121920" anchor="ctr"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/>
                        <a:t>Balansert portefølje med oppdaterte budsjettestimat,</a:t>
                      </a:r>
                      <a:r>
                        <a:rPr lang="nb-NO" sz="2800" baseline="0" dirty="0"/>
                        <a:t> med forankret finansiering og leveranseplan for 2017.</a:t>
                      </a:r>
                    </a:p>
                    <a:p>
                      <a:pPr algn="l"/>
                      <a:endParaRPr lang="nb-NO" sz="2800" baseline="0" dirty="0"/>
                    </a:p>
                  </a:txBody>
                  <a:tcPr marL="243824" marR="243824" marT="121920" marB="121920" anchor="ctr"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/>
                        <a:t>Bestilling</a:t>
                      </a:r>
                    </a:p>
                  </a:txBody>
                  <a:tcPr marL="243824" marR="243824" marT="121920" marB="121920" anchor="ctr"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Legge frem</a:t>
                      </a:r>
                      <a:r>
                        <a:rPr lang="nb-NO" sz="2800" baseline="0" dirty="0">
                          <a:solidFill>
                            <a:schemeClr val="tx1"/>
                          </a:solidFill>
                        </a:rPr>
                        <a:t> en balansert </a:t>
                      </a:r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 2017 portefølje med leveranseplan</a:t>
                      </a:r>
                      <a:r>
                        <a:rPr lang="nb-NO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i NUIT 8.mars og Nasjonalt</a:t>
                      </a:r>
                      <a:r>
                        <a:rPr lang="nb-NO" sz="2800" baseline="0" dirty="0">
                          <a:solidFill>
                            <a:schemeClr val="tx1"/>
                          </a:solidFill>
                        </a:rPr>
                        <a:t> e-helsestyre</a:t>
                      </a:r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 15.-16.mars. </a:t>
                      </a: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endParaRPr lang="nb-NO" sz="28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Legge frem </a:t>
                      </a:r>
                      <a:r>
                        <a:rPr lang="nb-NO" sz="2800" baseline="0" dirty="0">
                          <a:solidFill>
                            <a:schemeClr val="tx1"/>
                          </a:solidFill>
                        </a:rPr>
                        <a:t>analyser av porteføljen.</a:t>
                      </a:r>
                    </a:p>
                  </a:txBody>
                  <a:tcPr marL="243824" marR="243824" marT="121920" marB="121920" anchor="ctr"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/>
                        <a:t>Porteføljekontakter fyller ut endelige</a:t>
                      </a:r>
                      <a:r>
                        <a:rPr lang="nb-NO" sz="2800" baseline="0" dirty="0"/>
                        <a:t> budsjettestimater med forankret finansiering og </a:t>
                      </a:r>
                      <a:r>
                        <a:rPr lang="nb-NO" sz="2800" baseline="0" dirty="0">
                          <a:solidFill>
                            <a:schemeClr val="tx1"/>
                          </a:solidFill>
                        </a:rPr>
                        <a:t>leveranser for </a:t>
                      </a:r>
                      <a:r>
                        <a:rPr lang="nb-NO" sz="2800" baseline="0" dirty="0"/>
                        <a:t>2017 for hvert prosjekt/program. </a:t>
                      </a:r>
                    </a:p>
                    <a:p>
                      <a:pPr algn="l"/>
                      <a:r>
                        <a:rPr lang="nb-NO" sz="2800" baseline="0" dirty="0"/>
                        <a:t>Gjøre QA på hvilke prosjekt som krever EPJ utvikling i 2017</a:t>
                      </a:r>
                    </a:p>
                    <a:p>
                      <a:pPr algn="l"/>
                      <a:endParaRPr lang="nb-NO" sz="2800" b="0" baseline="0" dirty="0">
                        <a:solidFill>
                          <a:schemeClr val="dk1"/>
                        </a:solidFill>
                      </a:endParaRPr>
                    </a:p>
                  </a:txBody>
                  <a:tcPr marL="243824" marR="243824" marT="121920" marB="121920" anchor="ctr"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27.1</a:t>
                      </a:r>
                    </a:p>
                  </a:txBody>
                  <a:tcPr marL="243824" marR="243824" marT="121920" marB="121920" anchor="ctr"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b="0" dirty="0">
                          <a:solidFill>
                            <a:schemeClr val="tx1"/>
                          </a:solidFill>
                        </a:rPr>
                        <a:t>Fylle ut</a:t>
                      </a:r>
                      <a:r>
                        <a:rPr lang="nb-NO" sz="2800" b="0" baseline="0" dirty="0">
                          <a:solidFill>
                            <a:schemeClr val="tx1"/>
                          </a:solidFill>
                        </a:rPr>
                        <a:t> side 3 i Prosjekt info og status-oppdatering</a:t>
                      </a:r>
                    </a:p>
                    <a:p>
                      <a:pPr algn="l"/>
                      <a:endParaRPr lang="nb-NO" sz="28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nb-NO" sz="2800" b="0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endParaRPr lang="nb-NO" sz="2800" b="0" dirty="0">
                        <a:solidFill>
                          <a:srgbClr val="FF0000"/>
                        </a:solidFill>
                      </a:endParaRPr>
                    </a:p>
                  </a:txBody>
                  <a:tcPr marL="243824" marR="243824" marT="121920" marB="121920" anchor="ctr"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1621">
                <a:tc>
                  <a:txBody>
                    <a:bodyPr/>
                    <a:lstStyle/>
                    <a:p>
                      <a:pPr algn="l"/>
                      <a:r>
                        <a:rPr lang="nb-NO" sz="2800" dirty="0"/>
                        <a:t>2</a:t>
                      </a:r>
                    </a:p>
                  </a:txBody>
                  <a:tcPr marL="243824" marR="243824" marT="121920" marB="12192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baseline="0" dirty="0"/>
                        <a:t>Gå gjennom rapportering</a:t>
                      </a:r>
                    </a:p>
                    <a:p>
                      <a:pPr algn="l"/>
                      <a:endParaRPr lang="nb-NO" sz="2800" baseline="0" dirty="0"/>
                    </a:p>
                  </a:txBody>
                  <a:tcPr marL="243824" marR="243824" marT="121920" marB="12192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/>
                        <a:t>Møte</a:t>
                      </a:r>
                    </a:p>
                  </a:txBody>
                  <a:tcPr marL="243824" marR="243824" marT="121920" marB="12192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eriod"/>
                      </a:pPr>
                      <a:endParaRPr lang="nb-NO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243824" marR="243824" marT="121920" marB="12192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b="0" baseline="0" dirty="0">
                          <a:solidFill>
                            <a:schemeClr val="tx1"/>
                          </a:solidFill>
                        </a:rPr>
                        <a:t>Møte mellom Nasjonalt porteføljekontor og porteføljekontakter for Hdir, NIKT og e-helse (1:1) </a:t>
                      </a:r>
                    </a:p>
                  </a:txBody>
                  <a:tcPr marL="243824" marR="243824" marT="121920" marB="12192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24.1,</a:t>
                      </a:r>
                      <a:r>
                        <a:rPr lang="nb-NO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30.1</a:t>
                      </a:r>
                    </a:p>
                  </a:txBody>
                  <a:tcPr marL="243824" marR="243824" marT="121920" marB="12192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2800" b="0" dirty="0">
                        <a:solidFill>
                          <a:srgbClr val="FF0000"/>
                        </a:solidFill>
                      </a:endParaRPr>
                    </a:p>
                  </a:txBody>
                  <a:tcPr marL="243824" marR="243824" marT="121920" marB="12192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995">
                <a:tc>
                  <a:txBody>
                    <a:bodyPr/>
                    <a:lstStyle/>
                    <a:p>
                      <a:pPr algn="l"/>
                      <a:r>
                        <a:rPr lang="nb-NO" sz="2800" dirty="0"/>
                        <a:t>3</a:t>
                      </a:r>
                    </a:p>
                  </a:txBody>
                  <a:tcPr marL="243824" marR="243824" marT="121920" marB="12192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baseline="0" dirty="0">
                          <a:solidFill>
                            <a:schemeClr val="dk1"/>
                          </a:solidFill>
                        </a:rPr>
                        <a:t>Presentasjon av plan for 2017 og overordnet informasjon om prosjekt/program nasjonal </a:t>
                      </a:r>
                    </a:p>
                    <a:p>
                      <a:pPr algn="l"/>
                      <a:r>
                        <a:rPr lang="nb-NO" sz="2800" baseline="0" dirty="0">
                          <a:solidFill>
                            <a:schemeClr val="dk1"/>
                          </a:solidFill>
                        </a:rPr>
                        <a:t>e-helse portefølje</a:t>
                      </a:r>
                      <a:endParaRPr lang="nb-NO" sz="2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243824" marR="243824" marT="121920" marB="12192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Møte/WS</a:t>
                      </a:r>
                    </a:p>
                  </a:txBody>
                  <a:tcPr marL="243824" marR="243824" marT="121920" marB="12192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baseline="0" dirty="0"/>
                        <a:t>Få bedre innsikt og forståelse i porteføljen på et overordnet nivå, formål på tvers av aktører.</a:t>
                      </a:r>
                    </a:p>
                    <a:p>
                      <a:pPr algn="l"/>
                      <a:endParaRPr lang="nb-NO" sz="2800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nb-NO" sz="2800" baseline="0" dirty="0">
                          <a:solidFill>
                            <a:schemeClr val="tx1"/>
                          </a:solidFill>
                        </a:rPr>
                        <a:t>Bidra til å øke kvaliteten på prosjektinformasjon som kommuniseres om porteføljen.</a:t>
                      </a:r>
                    </a:p>
                  </a:txBody>
                  <a:tcPr marL="243824" marR="243824" marT="121920" marB="12192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Felles</a:t>
                      </a:r>
                      <a:r>
                        <a:rPr lang="nb-NO" sz="2800" baseline="0" dirty="0">
                          <a:solidFill>
                            <a:schemeClr val="tx1"/>
                          </a:solidFill>
                        </a:rPr>
                        <a:t> møte/</a:t>
                      </a:r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WS for porteføljekontakter</a:t>
                      </a:r>
                      <a:r>
                        <a:rPr lang="nb-NO" sz="2800" baseline="0" dirty="0">
                          <a:solidFill>
                            <a:schemeClr val="tx1"/>
                          </a:solidFill>
                        </a:rPr>
                        <a:t> og prosjektkontakter.</a:t>
                      </a:r>
                    </a:p>
                    <a:p>
                      <a:pPr algn="l"/>
                      <a:endParaRPr lang="nb-NO" sz="2800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endParaRPr lang="nb-NO" sz="2800" dirty="0">
                        <a:solidFill>
                          <a:srgbClr val="FF0000"/>
                        </a:solidFill>
                      </a:endParaRPr>
                    </a:p>
                  </a:txBody>
                  <a:tcPr marL="243824" marR="243824" marT="121920" marB="12192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24.1</a:t>
                      </a:r>
                    </a:p>
                  </a:txBody>
                  <a:tcPr marL="243824" marR="243824" marT="121920" marB="12192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2800" b="0" dirty="0"/>
                    </a:p>
                  </a:txBody>
                  <a:tcPr marL="243824" marR="243824" marT="121920" marB="121920" anchor="ctr"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939948" y="934861"/>
            <a:ext cx="13101710" cy="1440182"/>
          </a:xfrm>
        </p:spPr>
        <p:txBody>
          <a:bodyPr>
            <a:normAutofit fontScale="90000"/>
          </a:bodyPr>
          <a:lstStyle/>
          <a:p>
            <a:r>
              <a:rPr lang="nb-NO" sz="6000" dirty="0"/>
              <a:t>Bestillinger og møter våren 2017, s.1</a:t>
            </a:r>
          </a:p>
        </p:txBody>
      </p:sp>
    </p:spTree>
    <p:extLst>
      <p:ext uri="{BB962C8B-B14F-4D97-AF65-F5344CB8AC3E}">
        <p14:creationId xmlns:p14="http://schemas.microsoft.com/office/powerpoint/2010/main" val="120696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3</a:t>
            </a:fld>
            <a:endParaRPr lang="nb-NO">
              <a:solidFill>
                <a:srgbClr val="2C4457"/>
              </a:solidFill>
            </a:endParaRPr>
          </a:p>
        </p:txBody>
      </p:sp>
      <p:graphicFrame>
        <p:nvGraphicFramePr>
          <p:cNvPr id="4" name="Plassholder for inn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716017"/>
              </p:ext>
            </p:extLst>
          </p:nvPr>
        </p:nvGraphicFramePr>
        <p:xfrm>
          <a:off x="912557" y="2386272"/>
          <a:ext cx="22553257" cy="109292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4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2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8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5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907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endParaRPr lang="nb-NO" sz="2800" dirty="0"/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Navn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Type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Hensikt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Beskrivelse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Frist</a:t>
                      </a:r>
                    </a:p>
                    <a:p>
                      <a:r>
                        <a:rPr lang="nb-NO" sz="2800" dirty="0"/>
                        <a:t>/Dato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Maler</a:t>
                      </a:r>
                    </a:p>
                  </a:txBody>
                  <a:tcPr marL="243824" marR="243824" marT="121920" marB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0814">
                <a:tc>
                  <a:txBody>
                    <a:bodyPr/>
                    <a:lstStyle/>
                    <a:p>
                      <a:r>
                        <a:rPr lang="nb-NO" sz="2800" dirty="0"/>
                        <a:t>4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endParaRPr lang="nb-NO" sz="2800" dirty="0"/>
                    </a:p>
                    <a:p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Informasjon om nye og videreførte</a:t>
                      </a:r>
                      <a:r>
                        <a:rPr lang="nb-NO" sz="2800" baseline="0" dirty="0">
                          <a:solidFill>
                            <a:schemeClr val="tx1"/>
                          </a:solidFill>
                        </a:rPr>
                        <a:t> prosjekter for 2018, inkludert f</a:t>
                      </a:r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oreløpig budsjettestimat</a:t>
                      </a:r>
                      <a:r>
                        <a:rPr lang="nb-NO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nb-NO" sz="2800" dirty="0"/>
                    </a:p>
                    <a:p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Oversikt over samfinansieringsbehov for nye og videreførte prosjekter for 2018</a:t>
                      </a:r>
                    </a:p>
                    <a:p>
                      <a:endParaRPr lang="nb-NO" sz="2800" dirty="0"/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Bestilling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dirty="0"/>
                        <a:t>Legge frem 1. versjon av bruttooversikt over 2018 porteføljen og behov for samfinansiering til orientering </a:t>
                      </a:r>
                      <a:r>
                        <a:rPr lang="nb-NO" sz="2800"/>
                        <a:t>i NUIT</a:t>
                      </a:r>
                      <a:r>
                        <a:rPr lang="nb-NO" sz="2800" baseline="0"/>
                        <a:t> </a:t>
                      </a:r>
                      <a:r>
                        <a:rPr lang="nb-NO" sz="2800"/>
                        <a:t>møtet </a:t>
                      </a:r>
                      <a:r>
                        <a:rPr lang="nb-NO" sz="2800" dirty="0"/>
                        <a:t>31.mai</a:t>
                      </a:r>
                      <a:r>
                        <a:rPr lang="nb-NO" sz="2800" baseline="0" dirty="0"/>
                        <a:t> og Nasjonalt e-helsestyre 22.juni.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28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baseline="0" dirty="0"/>
                        <a:t>Legge frem analyser av porteføljen</a:t>
                      </a:r>
                      <a:endParaRPr lang="nb-NO" sz="2800" dirty="0"/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dirty="0"/>
                        <a:t>Porteføljekontakter</a:t>
                      </a:r>
                      <a:r>
                        <a:rPr lang="nb-NO" sz="2800" baseline="0" dirty="0"/>
                        <a:t> fyller ut mal for prosjektinfo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28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baseline="0" dirty="0"/>
                        <a:t>Nye prosjekter leverer styringsdokumentasjon.</a:t>
                      </a:r>
                      <a:endParaRPr lang="nb-NO" sz="2800" dirty="0"/>
                    </a:p>
                  </a:txBody>
                  <a:tcPr marL="243824" marR="243824" marT="121920" marB="1219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21.4</a:t>
                      </a:r>
                    </a:p>
                  </a:txBody>
                  <a:tcPr marL="243824" marR="243824" marT="121920" marB="1219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b-NO" sz="2800" b="0" dirty="0">
                          <a:solidFill>
                            <a:schemeClr val="tx1"/>
                          </a:solidFill>
                        </a:rPr>
                        <a:t>Prosjekt info for nye og videreførte prosjekter </a:t>
                      </a:r>
                    </a:p>
                    <a:p>
                      <a:pPr algn="ctr"/>
                      <a:endParaRPr lang="nb-NO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2800" b="0" dirty="0">
                          <a:solidFill>
                            <a:schemeClr val="tx1"/>
                          </a:solidFill>
                        </a:rPr>
                        <a:t>Status-rapportering for eksisterende prosjekter</a:t>
                      </a:r>
                    </a:p>
                    <a:p>
                      <a:pPr algn="ctr"/>
                      <a:endParaRPr lang="nb-NO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243824" marR="243824" marT="121920" marB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0057">
                <a:tc>
                  <a:txBody>
                    <a:bodyPr/>
                    <a:lstStyle/>
                    <a:p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Statusrapportering (gjelder prosjekter i eksisterende 2017 portefølje)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Bestilling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Forberede status</a:t>
                      </a:r>
                      <a:r>
                        <a:rPr lang="nb-NO" sz="2800" baseline="0" dirty="0">
                          <a:solidFill>
                            <a:schemeClr val="tx1"/>
                          </a:solidFill>
                        </a:rPr>
                        <a:t> for porteføljen</a:t>
                      </a:r>
                      <a:endParaRPr lang="nb-NO" sz="2800" dirty="0">
                        <a:solidFill>
                          <a:schemeClr val="tx1"/>
                        </a:solidFill>
                      </a:endParaRP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Porteføljekontakter</a:t>
                      </a:r>
                      <a:r>
                        <a:rPr lang="nb-NO" sz="2800" baseline="0" dirty="0">
                          <a:solidFill>
                            <a:schemeClr val="tx1"/>
                          </a:solidFill>
                        </a:rPr>
                        <a:t> fyller ut statusmal for hvert prosjekt/program i porteføljen</a:t>
                      </a:r>
                      <a:endParaRPr lang="nb-NO" sz="2800" dirty="0">
                        <a:solidFill>
                          <a:schemeClr val="tx1"/>
                        </a:solidFill>
                      </a:endParaRPr>
                    </a:p>
                  </a:txBody>
                  <a:tcPr marL="243824" marR="243824" marT="121920" marB="12192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nb-NO" sz="1600" b="1" dirty="0"/>
                    </a:p>
                  </a:txBody>
                  <a:tcPr marL="146304" marR="146304" marT="73152" marB="73152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nb-NO" sz="1600" b="0" dirty="0"/>
                    </a:p>
                  </a:txBody>
                  <a:tcPr marL="146304" marR="146304" marT="73152" marB="7315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r>
                        <a:rPr lang="nb-NO" sz="2800" dirty="0"/>
                        <a:t>6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Gå gjennom statusrapportering og nye prosjekter for 2018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Møte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Gå gjennom informasjon forberedt av porteføljekontakten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1:1-møter mellom Nasjonalt porteføljekontor og porteføljekontakt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800" b="1" dirty="0"/>
                        <a:t>Uke 16</a:t>
                      </a:r>
                    </a:p>
                    <a:p>
                      <a:pPr algn="ctr"/>
                      <a:r>
                        <a:rPr lang="nb-NO" sz="2800" b="1" dirty="0"/>
                        <a:t>19.-21.4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2800" b="0" dirty="0"/>
                    </a:p>
                  </a:txBody>
                  <a:tcPr marL="243824" marR="243824" marT="121920" marB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939947" y="934861"/>
            <a:ext cx="22455312" cy="1440182"/>
          </a:xfrm>
        </p:spPr>
        <p:txBody>
          <a:bodyPr>
            <a:normAutofit/>
          </a:bodyPr>
          <a:lstStyle/>
          <a:p>
            <a:r>
              <a:rPr lang="nb-NO" sz="6000" dirty="0"/>
              <a:t>Bestillinger og møter våren 2017, s. 2</a:t>
            </a:r>
          </a:p>
        </p:txBody>
      </p:sp>
    </p:spTree>
    <p:extLst>
      <p:ext uri="{BB962C8B-B14F-4D97-AF65-F5344CB8AC3E}">
        <p14:creationId xmlns:p14="http://schemas.microsoft.com/office/powerpoint/2010/main" val="252500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4</a:t>
            </a:fld>
            <a:endParaRPr lang="nb-NO">
              <a:solidFill>
                <a:srgbClr val="2C4457"/>
              </a:solidFill>
            </a:endParaRPr>
          </a:p>
        </p:txBody>
      </p:sp>
      <p:graphicFrame>
        <p:nvGraphicFramePr>
          <p:cNvPr id="4" name="Plassholder for inn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872038"/>
              </p:ext>
            </p:extLst>
          </p:nvPr>
        </p:nvGraphicFramePr>
        <p:xfrm>
          <a:off x="912557" y="2386270"/>
          <a:ext cx="22837780" cy="106206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3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1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5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7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38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560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endParaRPr lang="nb-NO" sz="2800" dirty="0"/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Navn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Type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Hensikt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Beskrivelse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Frist/Dato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Maler</a:t>
                      </a:r>
                    </a:p>
                  </a:txBody>
                  <a:tcPr marL="243824" marR="243824" marT="121920" marB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808">
                <a:tc>
                  <a:txBody>
                    <a:bodyPr/>
                    <a:lstStyle/>
                    <a:p>
                      <a:r>
                        <a:rPr lang="nb-NO" sz="2800" dirty="0"/>
                        <a:t>7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Oppdaterte budsjett</a:t>
                      </a:r>
                      <a:r>
                        <a:rPr lang="nb-NO" sz="2800" baseline="0" dirty="0"/>
                        <a:t> og leveranser 2018 (gjelder nye og videreførte prosjekter)</a:t>
                      </a:r>
                      <a:endParaRPr lang="nb-NO" sz="2800" dirty="0"/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Bestilling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dirty="0"/>
                        <a:t>Forberede innstilling</a:t>
                      </a:r>
                      <a:r>
                        <a:rPr lang="nb-NO" sz="2800" baseline="0" dirty="0"/>
                        <a:t> til endelig prioritering for 2018 </a:t>
                      </a:r>
                      <a:endParaRPr lang="nb-NO" sz="2800" dirty="0"/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dirty="0"/>
                        <a:t>Porteføljekontakter</a:t>
                      </a:r>
                      <a:r>
                        <a:rPr lang="nb-NO" sz="2800" baseline="0" dirty="0"/>
                        <a:t> fyller ut ny rapporteringsmal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28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baseline="0" dirty="0"/>
                        <a:t>Nye prosjekt leverer også styringsdokumentasjon.</a:t>
                      </a:r>
                      <a:endParaRPr lang="nb-NO" sz="2800" dirty="0"/>
                    </a:p>
                  </a:txBody>
                  <a:tcPr marL="243824" marR="243824" marT="121920" marB="1219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b-NO" sz="2800" b="1" dirty="0">
                          <a:solidFill>
                            <a:schemeClr val="tx1"/>
                          </a:solidFill>
                        </a:rPr>
                        <a:t>28.9</a:t>
                      </a:r>
                    </a:p>
                  </a:txBody>
                  <a:tcPr marL="243824" marR="243824" marT="121920" marB="1219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b-NO" sz="2800" b="0" dirty="0">
                          <a:solidFill>
                            <a:schemeClr val="tx1"/>
                          </a:solidFill>
                        </a:rPr>
                        <a:t>Ny rapporterings-mal,</a:t>
                      </a:r>
                      <a:r>
                        <a:rPr lang="nb-NO" sz="2800" b="0" baseline="0" dirty="0">
                          <a:solidFill>
                            <a:schemeClr val="tx1"/>
                          </a:solidFill>
                        </a:rPr>
                        <a:t> resultat a v prosjekt metodestøtte</a:t>
                      </a:r>
                      <a:endParaRPr lang="nb-NO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243824" marR="243824" marT="121920" marB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9431">
                <a:tc>
                  <a:txBody>
                    <a:bodyPr/>
                    <a:lstStyle/>
                    <a:p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Statusrapportering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Bestilling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Forberede status</a:t>
                      </a:r>
                      <a:r>
                        <a:rPr lang="nb-NO" sz="2800" baseline="0" dirty="0">
                          <a:solidFill>
                            <a:schemeClr val="tx1"/>
                          </a:solidFill>
                        </a:rPr>
                        <a:t> for porteføljen som underlag for 2018 prioritering</a:t>
                      </a:r>
                      <a:endParaRPr lang="nb-NO" sz="2800" dirty="0">
                        <a:solidFill>
                          <a:schemeClr val="tx1"/>
                        </a:solidFill>
                      </a:endParaRP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Porteføljekontakter</a:t>
                      </a:r>
                      <a:r>
                        <a:rPr lang="nb-NO" sz="2800" baseline="0" dirty="0">
                          <a:solidFill>
                            <a:schemeClr val="tx1"/>
                          </a:solidFill>
                        </a:rPr>
                        <a:t> fyller ut ny rapporteringsmal</a:t>
                      </a:r>
                      <a:endParaRPr lang="nb-NO" sz="2800" dirty="0">
                        <a:solidFill>
                          <a:schemeClr val="tx1"/>
                        </a:solidFill>
                      </a:endParaRPr>
                    </a:p>
                  </a:txBody>
                  <a:tcPr marL="243824" marR="243824" marT="121920" marB="12192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nb-NO" sz="1600" b="1" dirty="0"/>
                    </a:p>
                  </a:txBody>
                  <a:tcPr marL="146304" marR="146304" marT="73152" marB="73152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nb-NO" sz="1600" b="0" dirty="0"/>
                    </a:p>
                  </a:txBody>
                  <a:tcPr marL="146304" marR="146304" marT="73152" marB="7315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0990">
                <a:tc>
                  <a:txBody>
                    <a:bodyPr/>
                    <a:lstStyle/>
                    <a:p>
                      <a:r>
                        <a:rPr lang="nb-NO" sz="2800" dirty="0"/>
                        <a:t>9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Gå gjennom rapportering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Møte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Gå gjennom informasjon forberedt av porteføljekontakten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1:1-møter mellom Nasjonalt porteføljekontor og porteføljekontakt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800" b="1" dirty="0"/>
                        <a:t>Uke 39</a:t>
                      </a:r>
                    </a:p>
                    <a:p>
                      <a:pPr algn="ctr"/>
                      <a:r>
                        <a:rPr lang="nb-NO" sz="2800" b="1" dirty="0"/>
                        <a:t>25.-27.9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2800" b="0" dirty="0"/>
                    </a:p>
                  </a:txBody>
                  <a:tcPr marL="243824" marR="243824" marT="121920" marB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4160">
                <a:tc>
                  <a:txBody>
                    <a:bodyPr/>
                    <a:lstStyle/>
                    <a:p>
                      <a:pPr marL="0" marR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dirty="0"/>
                        <a:t>10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dirty="0"/>
                        <a:t>Gjennomgang av forslag</a:t>
                      </a:r>
                      <a:r>
                        <a:rPr lang="nb-NO" sz="2800" baseline="0" dirty="0"/>
                        <a:t> til endelig prioritering 2017</a:t>
                      </a:r>
                      <a:endParaRPr lang="nb-NO" sz="2800" dirty="0"/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Møte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Gå gjennom aktørens innspill til endelig </a:t>
                      </a:r>
                      <a:r>
                        <a:rPr lang="nb-NO" sz="2800" dirty="0">
                          <a:solidFill>
                            <a:schemeClr val="tx1"/>
                          </a:solidFill>
                        </a:rPr>
                        <a:t>prioritering 2018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r>
                        <a:rPr lang="nb-NO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1:1-møter </a:t>
                      </a:r>
                      <a:r>
                        <a:rPr lang="nb-NO" sz="2800" dirty="0"/>
                        <a:t>mellom Nasjonalt porteføljekontor, NUIT og NUFA </a:t>
                      </a:r>
                      <a:r>
                        <a:rPr lang="nb-NO" sz="2800"/>
                        <a:t>medlem med porteføljekontakt</a:t>
                      </a:r>
                      <a:endParaRPr lang="nb-NO" sz="2800" dirty="0"/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800" b="1" dirty="0"/>
                        <a:t>Uke 41/42</a:t>
                      </a:r>
                    </a:p>
                    <a:p>
                      <a:pPr algn="ctr"/>
                      <a:r>
                        <a:rPr lang="nb-NO" sz="2800" b="1" dirty="0"/>
                        <a:t>12.-18.10</a:t>
                      </a:r>
                    </a:p>
                  </a:txBody>
                  <a:tcPr marL="243824" marR="243824" marT="121920" marB="121920" anchor="ctr"/>
                </a:tc>
                <a:tc>
                  <a:txBody>
                    <a:bodyPr/>
                    <a:lstStyle/>
                    <a:p>
                      <a:pPr algn="ctr"/>
                      <a:endParaRPr lang="nb-NO" sz="2800" b="0" dirty="0"/>
                    </a:p>
                  </a:txBody>
                  <a:tcPr marL="243824" marR="243824" marT="121920" marB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939947" y="734139"/>
            <a:ext cx="22455312" cy="1440182"/>
          </a:xfrm>
        </p:spPr>
        <p:txBody>
          <a:bodyPr>
            <a:normAutofit/>
          </a:bodyPr>
          <a:lstStyle/>
          <a:p>
            <a:r>
              <a:rPr lang="nb-NO" sz="6000" dirty="0"/>
              <a:t>Bestillinger og møter høsten 2017</a:t>
            </a:r>
          </a:p>
        </p:txBody>
      </p:sp>
    </p:spTree>
    <p:extLst>
      <p:ext uri="{BB962C8B-B14F-4D97-AF65-F5344CB8AC3E}">
        <p14:creationId xmlns:p14="http://schemas.microsoft.com/office/powerpoint/2010/main" val="11278391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PTmal_DirektoratetEHelseV2-1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10.xml><?xml version="1.0" encoding="utf-8"?>
<a:theme xmlns:a="http://schemas.openxmlformats.org/drawingml/2006/main" name="6_PPTmal_DirektoratetEHelseV2-1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11.xml><?xml version="1.0" encoding="utf-8"?>
<a:theme xmlns:a="http://schemas.openxmlformats.org/drawingml/2006/main" name="7_PPTmal_DirektoratetEHelseV2-1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12.xml><?xml version="1.0" encoding="utf-8"?>
<a:theme xmlns:a="http://schemas.openxmlformats.org/drawingml/2006/main" name="14_E-helse_PPT-mal_v01_jh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13.xml><?xml version="1.0" encoding="utf-8"?>
<a:theme xmlns:a="http://schemas.openxmlformats.org/drawingml/2006/main" name="15_E-helse_PPT-mal_v01_jh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14.xml><?xml version="1.0" encoding="utf-8"?>
<a:theme xmlns:a="http://schemas.openxmlformats.org/drawingml/2006/main" name="E-helse_PPT-mal_v01_jh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15.xml><?xml version="1.0" encoding="utf-8"?>
<a:theme xmlns:a="http://schemas.openxmlformats.org/drawingml/2006/main" name="9_PPTmal_DirektoratetEHelseV2-1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16.xml><?xml version="1.0" encoding="utf-8"?>
<a:theme xmlns:a="http://schemas.openxmlformats.org/drawingml/2006/main" name="8_PPTmal_DirektoratetEHelseV2-1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17.xml><?xml version="1.0" encoding="utf-8"?>
<a:theme xmlns:a="http://schemas.openxmlformats.org/drawingml/2006/main" name="PPTmal_Direktoratet_EhelseV1">
  <a:themeElements>
    <a:clrScheme name="Dir e-helse">
      <a:dk1>
        <a:sysClr val="windowText" lastClr="000000"/>
      </a:dk1>
      <a:lt1>
        <a:sysClr val="window" lastClr="FFFFFF"/>
      </a:lt1>
      <a:dk2>
        <a:srgbClr val="2C4457"/>
      </a:dk2>
      <a:lt2>
        <a:srgbClr val="F0F0F0"/>
      </a:lt2>
      <a:accent1>
        <a:srgbClr val="0069E8"/>
      </a:accent1>
      <a:accent2>
        <a:srgbClr val="281C2C"/>
      </a:accent2>
      <a:accent3>
        <a:srgbClr val="037A94"/>
      </a:accent3>
      <a:accent4>
        <a:srgbClr val="00BCD5"/>
      </a:accent4>
      <a:accent5>
        <a:srgbClr val="FF676A"/>
      </a:accent5>
      <a:accent6>
        <a:srgbClr val="EADFDF"/>
      </a:accent6>
      <a:hlink>
        <a:srgbClr val="00A8D7"/>
      </a:hlink>
      <a:folHlink>
        <a:srgbClr val="39FF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Direktoratet_EhelseV1.potx" id="{C35A806E-BACF-4289-BD8B-D06AF648F8A9}" vid="{D773CEB8-4479-4353-A549-F0C97AE54CED}"/>
    </a:ext>
  </a:extLst>
</a:theme>
</file>

<file path=ppt/theme/theme18.xml><?xml version="1.0" encoding="utf-8"?>
<a:theme xmlns:a="http://schemas.openxmlformats.org/drawingml/2006/main" name="11_PPTmal_DirektoratetEHelseV2-1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19.xml><?xml version="1.0" encoding="utf-8"?>
<a:theme xmlns:a="http://schemas.openxmlformats.org/drawingml/2006/main" name="12_PPTmal_DirektoratetEHelseV2-1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2.xml><?xml version="1.0" encoding="utf-8"?>
<a:theme xmlns:a="http://schemas.openxmlformats.org/drawingml/2006/main" name="1_PPTmal_DirektoratetEHelseV2-1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20.xml><?xml version="1.0" encoding="utf-8"?>
<a:theme xmlns:a="http://schemas.openxmlformats.org/drawingml/2006/main" name="13_PPTmal_DirektoratetEHelseV2-1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21.xml><?xml version="1.0" encoding="utf-8"?>
<a:theme xmlns:a="http://schemas.openxmlformats.org/drawingml/2006/main" name="15_PPTmal_DirektoratetEHelseV2-1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22.xml><?xml version="1.0" encoding="utf-8"?>
<a:theme xmlns:a="http://schemas.openxmlformats.org/drawingml/2006/main" name="1_E-helse_PPT-mal_v01_jh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23.xml><?xml version="1.0" encoding="utf-8"?>
<a:theme xmlns:a="http://schemas.openxmlformats.org/drawingml/2006/main" name="17_PPTmal_DirektoratetEHelseV2-1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2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E-helse_PPT-mal_v01_jh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4.xml><?xml version="1.0" encoding="utf-8"?>
<a:theme xmlns:a="http://schemas.openxmlformats.org/drawingml/2006/main" name="12_E-helse_PPT-mal_v01_jh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5.xml><?xml version="1.0" encoding="utf-8"?>
<a:theme xmlns:a="http://schemas.openxmlformats.org/drawingml/2006/main" name="1_HOD-pptmal_16-9_Norsk">
  <a:themeElements>
    <a:clrScheme name="DSS - HOD">
      <a:dk1>
        <a:sysClr val="windowText" lastClr="000000"/>
      </a:dk1>
      <a:lt1>
        <a:sysClr val="window" lastClr="FFFFFF"/>
      </a:lt1>
      <a:dk2>
        <a:srgbClr val="B5BF00"/>
      </a:dk2>
      <a:lt2>
        <a:srgbClr val="EAE8E5"/>
      </a:lt2>
      <a:accent1>
        <a:srgbClr val="B5BF00"/>
      </a:accent1>
      <a:accent2>
        <a:srgbClr val="ECE8B2"/>
      </a:accent2>
      <a:accent3>
        <a:srgbClr val="FF6F20"/>
      </a:accent3>
      <a:accent4>
        <a:srgbClr val="E70033"/>
      </a:accent4>
      <a:accent5>
        <a:srgbClr val="C42695"/>
      </a:accent5>
      <a:accent6>
        <a:srgbClr val="8DB9E5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D-pptmal_16-9_Norsk.potx" id="{C1EA6338-8929-4B33-8783-F608F7C9558B}" vid="{7740DC72-F584-4E0E-8C5B-E1FA228A93AC}"/>
    </a:ext>
  </a:extLst>
</a:theme>
</file>

<file path=ppt/theme/theme6.xml><?xml version="1.0" encoding="utf-8"?>
<a:theme xmlns:a="http://schemas.openxmlformats.org/drawingml/2006/main" name="5_FHI_n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HI_ny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FHI_ny 1">
        <a:dk1>
          <a:srgbClr val="537877"/>
        </a:dk1>
        <a:lt1>
          <a:srgbClr val="FFFFFF"/>
        </a:lt1>
        <a:dk2>
          <a:srgbClr val="315A57"/>
        </a:dk2>
        <a:lt2>
          <a:srgbClr val="808080"/>
        </a:lt2>
        <a:accent1>
          <a:srgbClr val="EA1B7E"/>
        </a:accent1>
        <a:accent2>
          <a:srgbClr val="895EA8"/>
        </a:accent2>
        <a:accent3>
          <a:srgbClr val="FFFFFF"/>
        </a:accent3>
        <a:accent4>
          <a:srgbClr val="466565"/>
        </a:accent4>
        <a:accent5>
          <a:srgbClr val="F3ABC0"/>
        </a:accent5>
        <a:accent6>
          <a:srgbClr val="7C5498"/>
        </a:accent6>
        <a:hlink>
          <a:srgbClr val="F16226"/>
        </a:hlink>
        <a:folHlink>
          <a:srgbClr val="BEA63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PPTmal_DirektoratetEHelseV2-1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8.xml><?xml version="1.0" encoding="utf-8"?>
<a:theme xmlns:a="http://schemas.openxmlformats.org/drawingml/2006/main" name="4_PPTmal_DirektoratetEHelseV2-1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9.xml><?xml version="1.0" encoding="utf-8"?>
<a:theme xmlns:a="http://schemas.openxmlformats.org/drawingml/2006/main" name="5_PPTmal_DirektoratetEHelseV2-1">
  <a:themeElements>
    <a:clrScheme name="Dir E-Helse">
      <a:dk1>
        <a:srgbClr val="281C2C"/>
      </a:dk1>
      <a:lt1>
        <a:sysClr val="window" lastClr="FFFFFF"/>
      </a:lt1>
      <a:dk2>
        <a:srgbClr val="0169E8"/>
      </a:dk2>
      <a:lt2>
        <a:srgbClr val="EEEEEE"/>
      </a:lt2>
      <a:accent1>
        <a:srgbClr val="0169E8"/>
      </a:accent1>
      <a:accent2>
        <a:srgbClr val="F783FF"/>
      </a:accent2>
      <a:accent3>
        <a:srgbClr val="027993"/>
      </a:accent3>
      <a:accent4>
        <a:srgbClr val="AD38FD"/>
      </a:accent4>
      <a:accent5>
        <a:srgbClr val="00BBD4"/>
      </a:accent5>
      <a:accent6>
        <a:srgbClr val="3AFB9E"/>
      </a:accent6>
      <a:hlink>
        <a:srgbClr val="0169E8"/>
      </a:hlink>
      <a:folHlink>
        <a:srgbClr val="AD38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169E8"/>
        </a:solidFill>
      </a:spPr>
      <a:bodyPr vert="horz" wrap="square" lIns="546100" tIns="546100" rIns="546100" bIns="546100" rtlCol="0">
        <a:spAutoFit/>
      </a:bodyPr>
      <a:lstStyle>
        <a:defPPr>
          <a:spcAft>
            <a:spcPts val="1000"/>
          </a:spcAft>
          <a:defRPr sz="42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mal_DirektoratetEHelseV2.potx" id="{26015252-C40F-4176-8E39-8B9B388FAABB}" vid="{4D7361C0-BDF5-403E-A667-3508B846B5D5}"/>
    </a:ext>
  </a:extLst>
</a:theme>
</file>

<file path=ppt/theme/themeOverride1.xml><?xml version="1.0" encoding="utf-8"?>
<a:themeOverride xmlns:a="http://schemas.openxmlformats.org/drawingml/2006/main">
  <a:clrScheme name="FHI_ny 1">
    <a:dk1>
      <a:srgbClr val="537877"/>
    </a:dk1>
    <a:lt1>
      <a:srgbClr val="FFFFFF"/>
    </a:lt1>
    <a:dk2>
      <a:srgbClr val="315A57"/>
    </a:dk2>
    <a:lt2>
      <a:srgbClr val="808080"/>
    </a:lt2>
    <a:accent1>
      <a:srgbClr val="EA1B7E"/>
    </a:accent1>
    <a:accent2>
      <a:srgbClr val="895EA8"/>
    </a:accent2>
    <a:accent3>
      <a:srgbClr val="FFFFFF"/>
    </a:accent3>
    <a:accent4>
      <a:srgbClr val="466565"/>
    </a:accent4>
    <a:accent5>
      <a:srgbClr val="F3ABC0"/>
    </a:accent5>
    <a:accent6>
      <a:srgbClr val="7C5498"/>
    </a:accent6>
    <a:hlink>
      <a:srgbClr val="F16226"/>
    </a:hlink>
    <a:folHlink>
      <a:srgbClr val="BEA63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D67D9B0C14304BB7C0C97CDBB7F7B6" ma:contentTypeVersion="1" ma:contentTypeDescription="Opprett et nytt dokument." ma:contentTypeScope="" ma:versionID="646c93a96d3a33da71fab665c374da2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0c0180eee9ee720d3a6c588d300bb7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9C93D2D-28B6-439E-8C03-7FDDFC90DB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214F08-7312-42BD-828E-3339BEA2D0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9E8274-5B4E-4101-98F2-5B238E0176FE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PPTmal_DirektoratetEHelseV2-1</Template>
  <TotalTime>32706</TotalTime>
  <Words>471</Words>
  <Application>Microsoft Office PowerPoint</Application>
  <PresentationFormat>Egendefinert</PresentationFormat>
  <Paragraphs>114</Paragraphs>
  <Slides>4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23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33" baseType="lpstr">
      <vt:lpstr>Arial</vt:lpstr>
      <vt:lpstr>Calibri</vt:lpstr>
      <vt:lpstr>Calibri Light</vt:lpstr>
      <vt:lpstr>Verdana</vt:lpstr>
      <vt:lpstr>Wingdings 2</vt:lpstr>
      <vt:lpstr>PPTmal_DirektoratetEHelseV2-1</vt:lpstr>
      <vt:lpstr>1_PPTmal_DirektoratetEHelseV2-1</vt:lpstr>
      <vt:lpstr>11_E-helse_PPT-mal_v01_jh</vt:lpstr>
      <vt:lpstr>12_E-helse_PPT-mal_v01_jh</vt:lpstr>
      <vt:lpstr>1_HOD-pptmal_16-9_Norsk</vt:lpstr>
      <vt:lpstr>5_FHI_ny</vt:lpstr>
      <vt:lpstr>2_PPTmal_DirektoratetEHelseV2-1</vt:lpstr>
      <vt:lpstr>4_PPTmal_DirektoratetEHelseV2-1</vt:lpstr>
      <vt:lpstr>5_PPTmal_DirektoratetEHelseV2-1</vt:lpstr>
      <vt:lpstr>6_PPTmal_DirektoratetEHelseV2-1</vt:lpstr>
      <vt:lpstr>7_PPTmal_DirektoratetEHelseV2-1</vt:lpstr>
      <vt:lpstr>14_E-helse_PPT-mal_v01_jh</vt:lpstr>
      <vt:lpstr>15_E-helse_PPT-mal_v01_jh</vt:lpstr>
      <vt:lpstr>E-helse_PPT-mal_v01_jh</vt:lpstr>
      <vt:lpstr>9_PPTmal_DirektoratetEHelseV2-1</vt:lpstr>
      <vt:lpstr>8_PPTmal_DirektoratetEHelseV2-1</vt:lpstr>
      <vt:lpstr>PPTmal_Direktoratet_EhelseV1</vt:lpstr>
      <vt:lpstr>11_PPTmal_DirektoratetEHelseV2-1</vt:lpstr>
      <vt:lpstr>12_PPTmal_DirektoratetEHelseV2-1</vt:lpstr>
      <vt:lpstr>13_PPTmal_DirektoratetEHelseV2-1</vt:lpstr>
      <vt:lpstr>15_PPTmal_DirektoratetEHelseV2-1</vt:lpstr>
      <vt:lpstr>1_E-helse_PPT-mal_v01_jh</vt:lpstr>
      <vt:lpstr>17_PPTmal_DirektoratetEHelseV2-1</vt:lpstr>
      <vt:lpstr>think-cell Slide</vt:lpstr>
      <vt:lpstr>Rapportering fra porteføljekontakter til nasjonalt porteføljekontor i 2017</vt:lpstr>
      <vt:lpstr>Bestillinger og møter våren 2017, s.1</vt:lpstr>
      <vt:lpstr>Bestillinger og møter våren 2017, s. 2</vt:lpstr>
      <vt:lpstr>Bestillinger og møter høsten 2017</vt:lpstr>
    </vt:vector>
  </TitlesOfParts>
  <Company>Helsedirektoratet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Behov for samfinansiering 2017</dc:title>
  <dc:creator>Lene Skjervheim</dc:creator>
  <dc:description>template by officeconsult.no</dc:description>
  <cp:lastModifiedBy>Ingvill Eriksen</cp:lastModifiedBy>
  <cp:revision>1131</cp:revision>
  <cp:lastPrinted>2017-01-17T08:15:46Z</cp:lastPrinted>
  <dcterms:created xsi:type="dcterms:W3CDTF">2016-08-26T06:39:52Z</dcterms:created>
  <dcterms:modified xsi:type="dcterms:W3CDTF">2019-04-03T07:55:04Z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ContentTypeId">
    <vt:lpwstr>0x010100BDD67D9B0C14304BB7C0C97CDBB7F7B6</vt:lpwstr>
  </property>
</Properties>
</file>